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2.xml" ContentType="application/vnd.openxmlformats-officedocument.theme+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16" r:id="rId4"/>
    <p:sldMasterId id="2147484228" r:id="rId5"/>
    <p:sldMasterId id="2147483660" r:id="rId6"/>
  </p:sldMasterIdLst>
  <p:notesMasterIdLst>
    <p:notesMasterId r:id="rId38"/>
  </p:notesMasterIdLst>
  <p:sldIdLst>
    <p:sldId id="2076138216" r:id="rId7"/>
    <p:sldId id="2110" r:id="rId8"/>
    <p:sldId id="2112" r:id="rId9"/>
    <p:sldId id="2113" r:id="rId10"/>
    <p:sldId id="1880" r:id="rId11"/>
    <p:sldId id="2114" r:id="rId12"/>
    <p:sldId id="2115" r:id="rId13"/>
    <p:sldId id="2116" r:id="rId14"/>
    <p:sldId id="2060" r:id="rId15"/>
    <p:sldId id="2117" r:id="rId16"/>
    <p:sldId id="2118" r:id="rId17"/>
    <p:sldId id="2119" r:id="rId18"/>
    <p:sldId id="2120" r:id="rId19"/>
    <p:sldId id="2121" r:id="rId20"/>
    <p:sldId id="2122" r:id="rId21"/>
    <p:sldId id="2123" r:id="rId22"/>
    <p:sldId id="2125" r:id="rId23"/>
    <p:sldId id="2127" r:id="rId24"/>
    <p:sldId id="2129" r:id="rId25"/>
    <p:sldId id="2059" r:id="rId26"/>
    <p:sldId id="2130" r:id="rId27"/>
    <p:sldId id="2064" r:id="rId28"/>
    <p:sldId id="2131" r:id="rId29"/>
    <p:sldId id="2133" r:id="rId30"/>
    <p:sldId id="2005" r:id="rId31"/>
    <p:sldId id="2006" r:id="rId32"/>
    <p:sldId id="2043" r:id="rId33"/>
    <p:sldId id="2045" r:id="rId34"/>
    <p:sldId id="2046" r:id="rId35"/>
    <p:sldId id="2135" r:id="rId36"/>
    <p:sldId id="2136"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9A969C8-EBD4-4453-9B08-CED258DDD86A}" v="1" dt="2020-07-22T19:31:20.09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13" autoAdjust="0"/>
    <p:restoredTop sz="94660"/>
  </p:normalViewPr>
  <p:slideViewPr>
    <p:cSldViewPr snapToGrid="0">
      <p:cViewPr varScale="1">
        <p:scale>
          <a:sx n="87" d="100"/>
          <a:sy n="87" d="100"/>
        </p:scale>
        <p:origin x="40"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presProps" Target="presProps.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tableStyles" Target="tableStyles.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microsoft.com/office/2016/11/relationships/changesInfo" Target="changesInfos/changesInfo1.xml"/><Relationship Id="rId8" Type="http://schemas.openxmlformats.org/officeDocument/2006/relationships/slide" Target="slides/slide2.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ulie Descamp (CLEARWATER GROUP LLC)" userId="5ec9b45e-09f7-4acb-ae45-95f738816775" providerId="ADAL" clId="{49A969C8-EBD4-4453-9B08-CED258DDD86A}"/>
    <pc:docChg chg="addSld delSld modSld addMainMaster">
      <pc:chgData name="Julie Descamp (CLEARWATER GROUP LLC)" userId="5ec9b45e-09f7-4acb-ae45-95f738816775" providerId="ADAL" clId="{49A969C8-EBD4-4453-9B08-CED258DDD86A}" dt="2020-07-22T19:31:23.126" v="5" actId="47"/>
      <pc:docMkLst>
        <pc:docMk/>
      </pc:docMkLst>
      <pc:sldChg chg="del">
        <pc:chgData name="Julie Descamp (CLEARWATER GROUP LLC)" userId="5ec9b45e-09f7-4acb-ae45-95f738816775" providerId="ADAL" clId="{49A969C8-EBD4-4453-9B08-CED258DDD86A}" dt="2020-07-22T19:30:38.082" v="3" actId="47"/>
        <pc:sldMkLst>
          <pc:docMk/>
          <pc:sldMk cId="3635852913" sldId="1719"/>
        </pc:sldMkLst>
      </pc:sldChg>
      <pc:sldChg chg="modSp add mod">
        <pc:chgData name="Julie Descamp (CLEARWATER GROUP LLC)" userId="5ec9b45e-09f7-4acb-ae45-95f738816775" providerId="ADAL" clId="{49A969C8-EBD4-4453-9B08-CED258DDD86A}" dt="2020-07-22T19:30:27.054" v="2"/>
        <pc:sldMkLst>
          <pc:docMk/>
          <pc:sldMk cId="633729110" sldId="2076138216"/>
        </pc:sldMkLst>
        <pc:spChg chg="mod">
          <ac:chgData name="Julie Descamp (CLEARWATER GROUP LLC)" userId="5ec9b45e-09f7-4acb-ae45-95f738816775" providerId="ADAL" clId="{49A969C8-EBD4-4453-9B08-CED258DDD86A}" dt="2020-07-22T19:30:14.163" v="1"/>
          <ac:spMkLst>
            <pc:docMk/>
            <pc:sldMk cId="633729110" sldId="2076138216"/>
            <ac:spMk id="2" creationId="{00000000-0000-0000-0000-000000000000}"/>
          </ac:spMkLst>
        </pc:spChg>
        <pc:spChg chg="mod">
          <ac:chgData name="Julie Descamp (CLEARWATER GROUP LLC)" userId="5ec9b45e-09f7-4acb-ae45-95f738816775" providerId="ADAL" clId="{49A969C8-EBD4-4453-9B08-CED258DDD86A}" dt="2020-07-22T19:30:27.054" v="2"/>
          <ac:spMkLst>
            <pc:docMk/>
            <pc:sldMk cId="633729110" sldId="2076138216"/>
            <ac:spMk id="3" creationId="{A844FFA6-9262-4C36-A78A-C4C5EF77C6FE}"/>
          </ac:spMkLst>
        </pc:spChg>
      </pc:sldChg>
      <pc:sldChg chg="add del">
        <pc:chgData name="Julie Descamp (CLEARWATER GROUP LLC)" userId="5ec9b45e-09f7-4acb-ae45-95f738816775" providerId="ADAL" clId="{49A969C8-EBD4-4453-9B08-CED258DDD86A}" dt="2020-07-22T19:31:23.126" v="5" actId="47"/>
        <pc:sldMkLst>
          <pc:docMk/>
          <pc:sldMk cId="2474254983" sldId="2076138217"/>
        </pc:sldMkLst>
      </pc:sldChg>
      <pc:sldMasterChg chg="add addSldLayout">
        <pc:chgData name="Julie Descamp (CLEARWATER GROUP LLC)" userId="5ec9b45e-09f7-4acb-ae45-95f738816775" providerId="ADAL" clId="{49A969C8-EBD4-4453-9B08-CED258DDD86A}" dt="2020-07-22T19:30:02.521" v="0" actId="22"/>
        <pc:sldMasterMkLst>
          <pc:docMk/>
          <pc:sldMasterMk cId="87487412" sldId="2147483660"/>
        </pc:sldMasterMkLst>
        <pc:sldLayoutChg chg="add">
          <pc:chgData name="Julie Descamp (CLEARWATER GROUP LLC)" userId="5ec9b45e-09f7-4acb-ae45-95f738816775" providerId="ADAL" clId="{49A969C8-EBD4-4453-9B08-CED258DDD86A}" dt="2020-07-22T19:30:02.521" v="0" actId="22"/>
          <pc:sldLayoutMkLst>
            <pc:docMk/>
            <pc:sldMasterMk cId="87487412" sldId="2147483660"/>
            <pc:sldLayoutMk cId="4094627309" sldId="2147483671"/>
          </pc:sldLayoutMkLst>
        </pc:sldLayoutChg>
        <pc:sldLayoutChg chg="add">
          <pc:chgData name="Julie Descamp (CLEARWATER GROUP LLC)" userId="5ec9b45e-09f7-4acb-ae45-95f738816775" providerId="ADAL" clId="{49A969C8-EBD4-4453-9B08-CED258DDD86A}" dt="2020-07-22T19:30:02.521" v="0" actId="22"/>
          <pc:sldLayoutMkLst>
            <pc:docMk/>
            <pc:sldMasterMk cId="87487412" sldId="2147483660"/>
            <pc:sldLayoutMk cId="2926626160" sldId="2147483672"/>
          </pc:sldLayoutMkLst>
        </pc:sldLayoutChg>
        <pc:sldLayoutChg chg="add">
          <pc:chgData name="Julie Descamp (CLEARWATER GROUP LLC)" userId="5ec9b45e-09f7-4acb-ae45-95f738816775" providerId="ADAL" clId="{49A969C8-EBD4-4453-9B08-CED258DDD86A}" dt="2020-07-22T19:30:02.521" v="0" actId="22"/>
          <pc:sldLayoutMkLst>
            <pc:docMk/>
            <pc:sldMasterMk cId="87487412" sldId="2147483660"/>
            <pc:sldLayoutMk cId="4032333795" sldId="2147483673"/>
          </pc:sldLayoutMkLst>
        </pc:sldLayoutChg>
        <pc:sldLayoutChg chg="add">
          <pc:chgData name="Julie Descamp (CLEARWATER GROUP LLC)" userId="5ec9b45e-09f7-4acb-ae45-95f738816775" providerId="ADAL" clId="{49A969C8-EBD4-4453-9B08-CED258DDD86A}" dt="2020-07-22T19:30:02.521" v="0" actId="22"/>
          <pc:sldLayoutMkLst>
            <pc:docMk/>
            <pc:sldMasterMk cId="87487412" sldId="2147483660"/>
            <pc:sldLayoutMk cId="3554139112" sldId="2147483674"/>
          </pc:sldLayoutMkLst>
        </pc:sldLayoutChg>
        <pc:sldLayoutChg chg="add">
          <pc:chgData name="Julie Descamp (CLEARWATER GROUP LLC)" userId="5ec9b45e-09f7-4acb-ae45-95f738816775" providerId="ADAL" clId="{49A969C8-EBD4-4453-9B08-CED258DDD86A}" dt="2020-07-22T19:30:02.521" v="0" actId="22"/>
          <pc:sldLayoutMkLst>
            <pc:docMk/>
            <pc:sldMasterMk cId="87487412" sldId="2147483660"/>
            <pc:sldLayoutMk cId="1278894218" sldId="2147483675"/>
          </pc:sldLayoutMkLst>
        </pc:sldLayoutChg>
        <pc:sldLayoutChg chg="add">
          <pc:chgData name="Julie Descamp (CLEARWATER GROUP LLC)" userId="5ec9b45e-09f7-4acb-ae45-95f738816775" providerId="ADAL" clId="{49A969C8-EBD4-4453-9B08-CED258DDD86A}" dt="2020-07-22T19:30:02.521" v="0" actId="22"/>
          <pc:sldLayoutMkLst>
            <pc:docMk/>
            <pc:sldMasterMk cId="87487412" sldId="2147483660"/>
            <pc:sldLayoutMk cId="116899507" sldId="2147483676"/>
          </pc:sldLayoutMkLst>
        </pc:sldLayoutChg>
        <pc:sldLayoutChg chg="add">
          <pc:chgData name="Julie Descamp (CLEARWATER GROUP LLC)" userId="5ec9b45e-09f7-4acb-ae45-95f738816775" providerId="ADAL" clId="{49A969C8-EBD4-4453-9B08-CED258DDD86A}" dt="2020-07-22T19:30:02.521" v="0" actId="22"/>
          <pc:sldLayoutMkLst>
            <pc:docMk/>
            <pc:sldMasterMk cId="87487412" sldId="2147483660"/>
            <pc:sldLayoutMk cId="1401457525" sldId="2147483677"/>
          </pc:sldLayoutMkLst>
        </pc:sldLayoutChg>
        <pc:sldLayoutChg chg="add">
          <pc:chgData name="Julie Descamp (CLEARWATER GROUP LLC)" userId="5ec9b45e-09f7-4acb-ae45-95f738816775" providerId="ADAL" clId="{49A969C8-EBD4-4453-9B08-CED258DDD86A}" dt="2020-07-22T19:30:02.521" v="0" actId="22"/>
          <pc:sldLayoutMkLst>
            <pc:docMk/>
            <pc:sldMasterMk cId="87487412" sldId="2147483660"/>
            <pc:sldLayoutMk cId="2116158106" sldId="2147483678"/>
          </pc:sldLayoutMkLst>
        </pc:sldLayoutChg>
        <pc:sldLayoutChg chg="add">
          <pc:chgData name="Julie Descamp (CLEARWATER GROUP LLC)" userId="5ec9b45e-09f7-4acb-ae45-95f738816775" providerId="ADAL" clId="{49A969C8-EBD4-4453-9B08-CED258DDD86A}" dt="2020-07-22T19:30:02.521" v="0" actId="22"/>
          <pc:sldLayoutMkLst>
            <pc:docMk/>
            <pc:sldMasterMk cId="87487412" sldId="2147483660"/>
            <pc:sldLayoutMk cId="4077211997" sldId="2147483679"/>
          </pc:sldLayoutMkLst>
        </pc:sldLayoutChg>
        <pc:sldLayoutChg chg="add">
          <pc:chgData name="Julie Descamp (CLEARWATER GROUP LLC)" userId="5ec9b45e-09f7-4acb-ae45-95f738816775" providerId="ADAL" clId="{49A969C8-EBD4-4453-9B08-CED258DDD86A}" dt="2020-07-22T19:30:02.521" v="0" actId="22"/>
          <pc:sldLayoutMkLst>
            <pc:docMk/>
            <pc:sldMasterMk cId="87487412" sldId="2147483660"/>
            <pc:sldLayoutMk cId="4108482333" sldId="2147483680"/>
          </pc:sldLayoutMkLst>
        </pc:sldLayoutChg>
        <pc:sldLayoutChg chg="add">
          <pc:chgData name="Julie Descamp (CLEARWATER GROUP LLC)" userId="5ec9b45e-09f7-4acb-ae45-95f738816775" providerId="ADAL" clId="{49A969C8-EBD4-4453-9B08-CED258DDD86A}" dt="2020-07-22T19:30:02.521" v="0" actId="22"/>
          <pc:sldLayoutMkLst>
            <pc:docMk/>
            <pc:sldMasterMk cId="87487412" sldId="2147483660"/>
            <pc:sldLayoutMk cId="540683807" sldId="2147483681"/>
          </pc:sldLayoutMkLst>
        </pc:sldLayoutChg>
        <pc:sldLayoutChg chg="add">
          <pc:chgData name="Julie Descamp (CLEARWATER GROUP LLC)" userId="5ec9b45e-09f7-4acb-ae45-95f738816775" providerId="ADAL" clId="{49A969C8-EBD4-4453-9B08-CED258DDD86A}" dt="2020-07-22T19:30:02.521" v="0" actId="22"/>
          <pc:sldLayoutMkLst>
            <pc:docMk/>
            <pc:sldMasterMk cId="87487412" sldId="2147483660"/>
            <pc:sldLayoutMk cId="321934608" sldId="2147483682"/>
          </pc:sldLayoutMkLst>
        </pc:sldLayoutChg>
        <pc:sldLayoutChg chg="add">
          <pc:chgData name="Julie Descamp (CLEARWATER GROUP LLC)" userId="5ec9b45e-09f7-4acb-ae45-95f738816775" providerId="ADAL" clId="{49A969C8-EBD4-4453-9B08-CED258DDD86A}" dt="2020-07-22T19:30:02.521" v="0" actId="22"/>
          <pc:sldLayoutMkLst>
            <pc:docMk/>
            <pc:sldMasterMk cId="87487412" sldId="2147483660"/>
            <pc:sldLayoutMk cId="2867514222" sldId="2147483683"/>
          </pc:sldLayoutMkLst>
        </pc:sldLayoutChg>
        <pc:sldLayoutChg chg="add">
          <pc:chgData name="Julie Descamp (CLEARWATER GROUP LLC)" userId="5ec9b45e-09f7-4acb-ae45-95f738816775" providerId="ADAL" clId="{49A969C8-EBD4-4453-9B08-CED258DDD86A}" dt="2020-07-22T19:30:02.521" v="0" actId="22"/>
          <pc:sldLayoutMkLst>
            <pc:docMk/>
            <pc:sldMasterMk cId="87487412" sldId="2147483660"/>
            <pc:sldLayoutMk cId="3958490184" sldId="2147483684"/>
          </pc:sldLayoutMkLst>
        </pc:sldLayoutChg>
        <pc:sldLayoutChg chg="add">
          <pc:chgData name="Julie Descamp (CLEARWATER GROUP LLC)" userId="5ec9b45e-09f7-4acb-ae45-95f738816775" providerId="ADAL" clId="{49A969C8-EBD4-4453-9B08-CED258DDD86A}" dt="2020-07-22T19:30:02.521" v="0" actId="22"/>
          <pc:sldLayoutMkLst>
            <pc:docMk/>
            <pc:sldMasterMk cId="87487412" sldId="2147483660"/>
            <pc:sldLayoutMk cId="1601572836" sldId="2147483685"/>
          </pc:sldLayoutMkLst>
        </pc:sldLayoutChg>
        <pc:sldLayoutChg chg="add">
          <pc:chgData name="Julie Descamp (CLEARWATER GROUP LLC)" userId="5ec9b45e-09f7-4acb-ae45-95f738816775" providerId="ADAL" clId="{49A969C8-EBD4-4453-9B08-CED258DDD86A}" dt="2020-07-22T19:30:02.521" v="0" actId="22"/>
          <pc:sldLayoutMkLst>
            <pc:docMk/>
            <pc:sldMasterMk cId="87487412" sldId="2147483660"/>
            <pc:sldLayoutMk cId="3356955728" sldId="2147483686"/>
          </pc:sldLayoutMkLst>
        </pc:sldLayoutChg>
        <pc:sldLayoutChg chg="add">
          <pc:chgData name="Julie Descamp (CLEARWATER GROUP LLC)" userId="5ec9b45e-09f7-4acb-ae45-95f738816775" providerId="ADAL" clId="{49A969C8-EBD4-4453-9B08-CED258DDD86A}" dt="2020-07-22T19:30:02.521" v="0" actId="22"/>
          <pc:sldLayoutMkLst>
            <pc:docMk/>
            <pc:sldMasterMk cId="87487412" sldId="2147483660"/>
            <pc:sldLayoutMk cId="3363638931" sldId="2147483687"/>
          </pc:sldLayoutMkLst>
        </pc:sldLayoutChg>
        <pc:sldLayoutChg chg="add">
          <pc:chgData name="Julie Descamp (CLEARWATER GROUP LLC)" userId="5ec9b45e-09f7-4acb-ae45-95f738816775" providerId="ADAL" clId="{49A969C8-EBD4-4453-9B08-CED258DDD86A}" dt="2020-07-22T19:30:02.521" v="0" actId="22"/>
          <pc:sldLayoutMkLst>
            <pc:docMk/>
            <pc:sldMasterMk cId="87487412" sldId="2147483660"/>
            <pc:sldLayoutMk cId="2016179906" sldId="2147483688"/>
          </pc:sldLayoutMkLst>
        </pc:sldLayoutChg>
        <pc:sldLayoutChg chg="add">
          <pc:chgData name="Julie Descamp (CLEARWATER GROUP LLC)" userId="5ec9b45e-09f7-4acb-ae45-95f738816775" providerId="ADAL" clId="{49A969C8-EBD4-4453-9B08-CED258DDD86A}" dt="2020-07-22T19:30:02.521" v="0" actId="22"/>
          <pc:sldLayoutMkLst>
            <pc:docMk/>
            <pc:sldMasterMk cId="87487412" sldId="2147483660"/>
            <pc:sldLayoutMk cId="2863709060" sldId="2147483689"/>
          </pc:sldLayoutMkLst>
        </pc:sldLayoutChg>
        <pc:sldLayoutChg chg="add">
          <pc:chgData name="Julie Descamp (CLEARWATER GROUP LLC)" userId="5ec9b45e-09f7-4acb-ae45-95f738816775" providerId="ADAL" clId="{49A969C8-EBD4-4453-9B08-CED258DDD86A}" dt="2020-07-22T19:30:02.521" v="0" actId="22"/>
          <pc:sldLayoutMkLst>
            <pc:docMk/>
            <pc:sldMasterMk cId="87487412" sldId="2147483660"/>
            <pc:sldLayoutMk cId="294904762" sldId="2147483690"/>
          </pc:sldLayoutMkLst>
        </pc:sldLayoutChg>
        <pc:sldLayoutChg chg="add">
          <pc:chgData name="Julie Descamp (CLEARWATER GROUP LLC)" userId="5ec9b45e-09f7-4acb-ae45-95f738816775" providerId="ADAL" clId="{49A969C8-EBD4-4453-9B08-CED258DDD86A}" dt="2020-07-22T19:30:02.521" v="0" actId="22"/>
          <pc:sldLayoutMkLst>
            <pc:docMk/>
            <pc:sldMasterMk cId="87487412" sldId="2147483660"/>
            <pc:sldLayoutMk cId="1323237206" sldId="2147483691"/>
          </pc:sldLayoutMkLst>
        </pc:sldLayoutChg>
        <pc:sldLayoutChg chg="add">
          <pc:chgData name="Julie Descamp (CLEARWATER GROUP LLC)" userId="5ec9b45e-09f7-4acb-ae45-95f738816775" providerId="ADAL" clId="{49A969C8-EBD4-4453-9B08-CED258DDD86A}" dt="2020-07-22T19:30:02.521" v="0" actId="22"/>
          <pc:sldLayoutMkLst>
            <pc:docMk/>
            <pc:sldMasterMk cId="87487412" sldId="2147483660"/>
            <pc:sldLayoutMk cId="1510008915" sldId="2147483692"/>
          </pc:sldLayoutMkLst>
        </pc:sldLayoutChg>
        <pc:sldLayoutChg chg="add">
          <pc:chgData name="Julie Descamp (CLEARWATER GROUP LLC)" userId="5ec9b45e-09f7-4acb-ae45-95f738816775" providerId="ADAL" clId="{49A969C8-EBD4-4453-9B08-CED258DDD86A}" dt="2020-07-22T19:30:02.521" v="0" actId="22"/>
          <pc:sldLayoutMkLst>
            <pc:docMk/>
            <pc:sldMasterMk cId="87487412" sldId="2147483660"/>
            <pc:sldLayoutMk cId="3974264315" sldId="2147483693"/>
          </pc:sldLayoutMkLst>
        </pc:sldLayoutChg>
        <pc:sldLayoutChg chg="add">
          <pc:chgData name="Julie Descamp (CLEARWATER GROUP LLC)" userId="5ec9b45e-09f7-4acb-ae45-95f738816775" providerId="ADAL" clId="{49A969C8-EBD4-4453-9B08-CED258DDD86A}" dt="2020-07-22T19:30:02.521" v="0" actId="22"/>
          <pc:sldLayoutMkLst>
            <pc:docMk/>
            <pc:sldMasterMk cId="87487412" sldId="2147483660"/>
            <pc:sldLayoutMk cId="1269724954" sldId="2147483694"/>
          </pc:sldLayoutMkLst>
        </pc:sldLayoutChg>
        <pc:sldLayoutChg chg="add">
          <pc:chgData name="Julie Descamp (CLEARWATER GROUP LLC)" userId="5ec9b45e-09f7-4acb-ae45-95f738816775" providerId="ADAL" clId="{49A969C8-EBD4-4453-9B08-CED258DDD86A}" dt="2020-07-22T19:30:02.521" v="0" actId="22"/>
          <pc:sldLayoutMkLst>
            <pc:docMk/>
            <pc:sldMasterMk cId="87487412" sldId="2147483660"/>
            <pc:sldLayoutMk cId="756559274" sldId="2147483696"/>
          </pc:sldLayoutMkLst>
        </pc:sldLayoutChg>
        <pc:sldLayoutChg chg="add">
          <pc:chgData name="Julie Descamp (CLEARWATER GROUP LLC)" userId="5ec9b45e-09f7-4acb-ae45-95f738816775" providerId="ADAL" clId="{49A969C8-EBD4-4453-9B08-CED258DDD86A}" dt="2020-07-22T19:30:02.521" v="0" actId="22"/>
          <pc:sldLayoutMkLst>
            <pc:docMk/>
            <pc:sldMasterMk cId="87487412" sldId="2147483660"/>
            <pc:sldLayoutMk cId="3091604451" sldId="2147483697"/>
          </pc:sldLayoutMkLst>
        </pc:sldLayoutChg>
        <pc:sldLayoutChg chg="add">
          <pc:chgData name="Julie Descamp (CLEARWATER GROUP LLC)" userId="5ec9b45e-09f7-4acb-ae45-95f738816775" providerId="ADAL" clId="{49A969C8-EBD4-4453-9B08-CED258DDD86A}" dt="2020-07-22T19:30:02.521" v="0" actId="22"/>
          <pc:sldLayoutMkLst>
            <pc:docMk/>
            <pc:sldMasterMk cId="87487412" sldId="2147483660"/>
            <pc:sldLayoutMk cId="2799975977" sldId="2147483698"/>
          </pc:sldLayoutMkLst>
        </pc:sldLayoutChg>
        <pc:sldLayoutChg chg="add">
          <pc:chgData name="Julie Descamp (CLEARWATER GROUP LLC)" userId="5ec9b45e-09f7-4acb-ae45-95f738816775" providerId="ADAL" clId="{49A969C8-EBD4-4453-9B08-CED258DDD86A}" dt="2020-07-22T19:30:02.521" v="0" actId="22"/>
          <pc:sldLayoutMkLst>
            <pc:docMk/>
            <pc:sldMasterMk cId="87487412" sldId="2147483660"/>
            <pc:sldLayoutMk cId="1429293935" sldId="2147483699"/>
          </pc:sldLayoutMkLst>
        </pc:sldLayoutChg>
        <pc:sldLayoutChg chg="add">
          <pc:chgData name="Julie Descamp (CLEARWATER GROUP LLC)" userId="5ec9b45e-09f7-4acb-ae45-95f738816775" providerId="ADAL" clId="{49A969C8-EBD4-4453-9B08-CED258DDD86A}" dt="2020-07-22T19:30:02.521" v="0" actId="22"/>
          <pc:sldLayoutMkLst>
            <pc:docMk/>
            <pc:sldMasterMk cId="87487412" sldId="2147483660"/>
            <pc:sldLayoutMk cId="791780039" sldId="2147483700"/>
          </pc:sldLayoutMkLst>
        </pc:sldLayoutChg>
        <pc:sldLayoutChg chg="add">
          <pc:chgData name="Julie Descamp (CLEARWATER GROUP LLC)" userId="5ec9b45e-09f7-4acb-ae45-95f738816775" providerId="ADAL" clId="{49A969C8-EBD4-4453-9B08-CED258DDD86A}" dt="2020-07-22T19:30:02.521" v="0" actId="22"/>
          <pc:sldLayoutMkLst>
            <pc:docMk/>
            <pc:sldMasterMk cId="87487412" sldId="2147483660"/>
            <pc:sldLayoutMk cId="2172933227" sldId="2147483701"/>
          </pc:sldLayoutMkLst>
        </pc:sldLayoutChg>
        <pc:sldLayoutChg chg="add">
          <pc:chgData name="Julie Descamp (CLEARWATER GROUP LLC)" userId="5ec9b45e-09f7-4acb-ae45-95f738816775" providerId="ADAL" clId="{49A969C8-EBD4-4453-9B08-CED258DDD86A}" dt="2020-07-22T19:30:02.521" v="0" actId="22"/>
          <pc:sldLayoutMkLst>
            <pc:docMk/>
            <pc:sldMasterMk cId="87487412" sldId="2147483660"/>
            <pc:sldLayoutMk cId="3386269191" sldId="2147483702"/>
          </pc:sldLayoutMkLst>
        </pc:sldLayoutChg>
        <pc:sldLayoutChg chg="add">
          <pc:chgData name="Julie Descamp (CLEARWATER GROUP LLC)" userId="5ec9b45e-09f7-4acb-ae45-95f738816775" providerId="ADAL" clId="{49A969C8-EBD4-4453-9B08-CED258DDD86A}" dt="2020-07-22T19:30:02.521" v="0" actId="22"/>
          <pc:sldLayoutMkLst>
            <pc:docMk/>
            <pc:sldMasterMk cId="87487412" sldId="2147483660"/>
            <pc:sldLayoutMk cId="2624611229" sldId="2147483703"/>
          </pc:sldLayoutMkLst>
        </pc:sldLayoutChg>
        <pc:sldLayoutChg chg="add">
          <pc:chgData name="Julie Descamp (CLEARWATER GROUP LLC)" userId="5ec9b45e-09f7-4acb-ae45-95f738816775" providerId="ADAL" clId="{49A969C8-EBD4-4453-9B08-CED258DDD86A}" dt="2020-07-22T19:30:02.521" v="0" actId="22"/>
          <pc:sldLayoutMkLst>
            <pc:docMk/>
            <pc:sldMasterMk cId="87487412" sldId="2147483660"/>
            <pc:sldLayoutMk cId="3673328118" sldId="2147485518"/>
          </pc:sldLayoutMkLst>
        </pc:sldLayoutChg>
        <pc:sldLayoutChg chg="add">
          <pc:chgData name="Julie Descamp (CLEARWATER GROUP LLC)" userId="5ec9b45e-09f7-4acb-ae45-95f738816775" providerId="ADAL" clId="{49A969C8-EBD4-4453-9B08-CED258DDD86A}" dt="2020-07-22T19:30:02.521" v="0" actId="22"/>
          <pc:sldLayoutMkLst>
            <pc:docMk/>
            <pc:sldMasterMk cId="87487412" sldId="2147483660"/>
            <pc:sldLayoutMk cId="2566174507" sldId="2147485519"/>
          </pc:sldLayoutMkLst>
        </pc:sldLayoutChg>
        <pc:sldLayoutChg chg="add">
          <pc:chgData name="Julie Descamp (CLEARWATER GROUP LLC)" userId="5ec9b45e-09f7-4acb-ae45-95f738816775" providerId="ADAL" clId="{49A969C8-EBD4-4453-9B08-CED258DDD86A}" dt="2020-07-22T19:30:02.521" v="0" actId="22"/>
          <pc:sldLayoutMkLst>
            <pc:docMk/>
            <pc:sldMasterMk cId="87487412" sldId="2147483660"/>
            <pc:sldLayoutMk cId="622920375" sldId="2147485520"/>
          </pc:sldLayoutMkLst>
        </pc:sldLayoutChg>
        <pc:sldLayoutChg chg="add">
          <pc:chgData name="Julie Descamp (CLEARWATER GROUP LLC)" userId="5ec9b45e-09f7-4acb-ae45-95f738816775" providerId="ADAL" clId="{49A969C8-EBD4-4453-9B08-CED258DDD86A}" dt="2020-07-22T19:30:02.521" v="0" actId="22"/>
          <pc:sldLayoutMkLst>
            <pc:docMk/>
            <pc:sldMasterMk cId="87487412" sldId="2147483660"/>
            <pc:sldLayoutMk cId="2782392134" sldId="2147485521"/>
          </pc:sldLayoutMkLst>
        </pc:sldLayoutChg>
        <pc:sldLayoutChg chg="add">
          <pc:chgData name="Julie Descamp (CLEARWATER GROUP LLC)" userId="5ec9b45e-09f7-4acb-ae45-95f738816775" providerId="ADAL" clId="{49A969C8-EBD4-4453-9B08-CED258DDD86A}" dt="2020-07-22T19:30:02.521" v="0" actId="22"/>
          <pc:sldLayoutMkLst>
            <pc:docMk/>
            <pc:sldMasterMk cId="87487412" sldId="2147483660"/>
            <pc:sldLayoutMk cId="324866462" sldId="2147485522"/>
          </pc:sldLayoutMkLst>
        </pc:sldLayoutChg>
        <pc:sldLayoutChg chg="add">
          <pc:chgData name="Julie Descamp (CLEARWATER GROUP LLC)" userId="5ec9b45e-09f7-4acb-ae45-95f738816775" providerId="ADAL" clId="{49A969C8-EBD4-4453-9B08-CED258DDD86A}" dt="2020-07-22T19:30:02.521" v="0" actId="22"/>
          <pc:sldLayoutMkLst>
            <pc:docMk/>
            <pc:sldMasterMk cId="87487412" sldId="2147483660"/>
            <pc:sldLayoutMk cId="4233305935" sldId="2147485523"/>
          </pc:sldLayoutMkLst>
        </pc:sldLayoutChg>
        <pc:sldLayoutChg chg="add">
          <pc:chgData name="Julie Descamp (CLEARWATER GROUP LLC)" userId="5ec9b45e-09f7-4acb-ae45-95f738816775" providerId="ADAL" clId="{49A969C8-EBD4-4453-9B08-CED258DDD86A}" dt="2020-07-22T19:30:02.521" v="0" actId="22"/>
          <pc:sldLayoutMkLst>
            <pc:docMk/>
            <pc:sldMasterMk cId="87487412" sldId="2147483660"/>
            <pc:sldLayoutMk cId="1511165474" sldId="2147485524"/>
          </pc:sldLayoutMkLst>
        </pc:sldLayoutChg>
        <pc:sldLayoutChg chg="add">
          <pc:chgData name="Julie Descamp (CLEARWATER GROUP LLC)" userId="5ec9b45e-09f7-4acb-ae45-95f738816775" providerId="ADAL" clId="{49A969C8-EBD4-4453-9B08-CED258DDD86A}" dt="2020-07-22T19:30:02.521" v="0" actId="22"/>
          <pc:sldLayoutMkLst>
            <pc:docMk/>
            <pc:sldMasterMk cId="87487412" sldId="2147483660"/>
            <pc:sldLayoutMk cId="195454277" sldId="2147485525"/>
          </pc:sldLayoutMkLst>
        </pc:sldLayoutChg>
        <pc:sldLayoutChg chg="add">
          <pc:chgData name="Julie Descamp (CLEARWATER GROUP LLC)" userId="5ec9b45e-09f7-4acb-ae45-95f738816775" providerId="ADAL" clId="{49A969C8-EBD4-4453-9B08-CED258DDD86A}" dt="2020-07-22T19:30:02.521" v="0" actId="22"/>
          <pc:sldLayoutMkLst>
            <pc:docMk/>
            <pc:sldMasterMk cId="87487412" sldId="2147483660"/>
            <pc:sldLayoutMk cId="1949234042" sldId="2147485526"/>
          </pc:sldLayoutMkLst>
        </pc:sldLayoutChg>
        <pc:sldLayoutChg chg="add">
          <pc:chgData name="Julie Descamp (CLEARWATER GROUP LLC)" userId="5ec9b45e-09f7-4acb-ae45-95f738816775" providerId="ADAL" clId="{49A969C8-EBD4-4453-9B08-CED258DDD86A}" dt="2020-07-22T19:30:02.521" v="0" actId="22"/>
          <pc:sldLayoutMkLst>
            <pc:docMk/>
            <pc:sldMasterMk cId="87487412" sldId="2147483660"/>
            <pc:sldLayoutMk cId="1386133776" sldId="2147485527"/>
          </pc:sldLayoutMkLst>
        </pc:sldLayoutChg>
      </pc:sldMasterChg>
      <pc:sldMasterChg chg="delSldLayout">
        <pc:chgData name="Julie Descamp (CLEARWATER GROUP LLC)" userId="5ec9b45e-09f7-4acb-ae45-95f738816775" providerId="ADAL" clId="{49A969C8-EBD4-4453-9B08-CED258DDD86A}" dt="2020-07-22T19:30:38.082" v="3" actId="47"/>
        <pc:sldMasterMkLst>
          <pc:docMk/>
          <pc:sldMasterMk cId="662980139" sldId="2147484016"/>
        </pc:sldMasterMkLst>
        <pc:sldLayoutChg chg="del">
          <pc:chgData name="Julie Descamp (CLEARWATER GROUP LLC)" userId="5ec9b45e-09f7-4acb-ae45-95f738816775" providerId="ADAL" clId="{49A969C8-EBD4-4453-9B08-CED258DDD86A}" dt="2020-07-22T19:30:38.082" v="3" actId="47"/>
          <pc:sldLayoutMkLst>
            <pc:docMk/>
            <pc:sldMasterMk cId="662980139" sldId="2147484016"/>
            <pc:sldLayoutMk cId="3924328497" sldId="2147484049"/>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0D45EAB-0044-499E-BE36-F80877ABD1CB}" type="datetimeFigureOut">
              <a:rPr lang="en-US" smtClean="0"/>
              <a:t>7/22/2020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524C28B-A5E4-462B-A992-9571DAF4A34D}" type="slidenum">
              <a:rPr lang="en-US" smtClean="0"/>
              <a:t>‹#›</a:t>
            </a:fld>
            <a:endParaRPr lang="en-US"/>
          </a:p>
        </p:txBody>
      </p:sp>
    </p:spTree>
    <p:extLst>
      <p:ext uri="{BB962C8B-B14F-4D97-AF65-F5344CB8AC3E}">
        <p14:creationId xmlns:p14="http://schemas.microsoft.com/office/powerpoint/2010/main" val="12217978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github.com/SharePoint/sp-dev-fx-extensions/tree/master/samples/js-command-clone"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www.npmjs.com/package/@microsoft/microsoft-graph-client"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fabricweb.z5.web.core.windows.net/pr-deploy-site/refs/heads/master/theming-designer/index.html" TargetMode="External"/><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github.com/SharePoint/sp-dev-site-scripts" TargetMode="External"/><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7/22/2020 12:31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273765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baseline="0"/>
          </a:p>
          <a:p>
            <a:pPr marL="171450" indent="-171450">
              <a:buFontTx/>
              <a:buChar char="-"/>
            </a:pPr>
            <a:endParaRPr lang="en-US" baseline="0"/>
          </a:p>
          <a:p>
            <a:pPr marL="171450" indent="-171450">
              <a:buFontTx/>
              <a:buChar char="-"/>
            </a:pPr>
            <a:endParaRPr lang="en-US" baseline="0"/>
          </a:p>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7/22/2020 12:31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a:p>
        </p:txBody>
      </p:sp>
    </p:spTree>
    <p:extLst>
      <p:ext uri="{BB962C8B-B14F-4D97-AF65-F5344CB8AC3E}">
        <p14:creationId xmlns:p14="http://schemas.microsoft.com/office/powerpoint/2010/main" val="16079218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20000"/>
              </a:lnSpc>
            </a:pPr>
            <a:r>
              <a:rPr lang="en-US" sz="9600">
                <a:latin typeface="+mn-lt"/>
              </a:rPr>
              <a:t>SharePoint Framework (SPFx) extensions are client-side components that run inside the context of a SharePoint page. You can deploy extensions to SharePoint Online, and you can use modern JavaScript tools and libraries to build them.</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7/22/2020 12:31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11263932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7/22/2020 12:31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a:p>
        </p:txBody>
      </p:sp>
    </p:spTree>
    <p:extLst>
      <p:ext uri="{BB962C8B-B14F-4D97-AF65-F5344CB8AC3E}">
        <p14:creationId xmlns:p14="http://schemas.microsoft.com/office/powerpoint/2010/main" val="7274610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sz="882" u="sng" kern="1200">
              <a:solidFill>
                <a:schemeClr val="tx1"/>
              </a:solidFill>
              <a:effectLst/>
              <a:latin typeface="Segoe UI Light" pitchFamily="34" charset="0"/>
              <a:ea typeface="+mn-ea"/>
              <a:cs typeface="+mn-cs"/>
              <a:hlinkClick r:id="rId3"/>
            </a:endParaRP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82" u="sng" kern="1200">
              <a:solidFill>
                <a:schemeClr val="tx1"/>
              </a:solidFill>
              <a:effectLst/>
              <a:latin typeface="Segoe UI Light" pitchFamily="34" charset="0"/>
              <a:ea typeface="+mn-ea"/>
              <a:cs typeface="+mn-cs"/>
              <a:hlinkClick r:id="rId3"/>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882" u="sng" kern="1200">
                <a:solidFill>
                  <a:schemeClr val="tx1"/>
                </a:solidFill>
                <a:effectLst/>
                <a:latin typeface="Segoe UI Light" pitchFamily="34" charset="0"/>
                <a:ea typeface="+mn-ea"/>
                <a:cs typeface="+mn-cs"/>
                <a:hlinkClick r:id="rId3"/>
              </a:rPr>
              <a:t>https://github.com/SharePoint/sp-dev-fx-extensions/tree/master/samples/js-command-clone</a:t>
            </a:r>
            <a:endParaRPr lang="en-US" sz="882" u="sng" kern="1200">
              <a:solidFill>
                <a:schemeClr val="tx1"/>
              </a:solidFill>
              <a:effectLst/>
              <a:latin typeface="Segoe UI Light" pitchFamily="34" charset="0"/>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82" kern="1200">
              <a:solidFill>
                <a:schemeClr val="tx1"/>
              </a:solidFill>
              <a:effectLst/>
              <a:latin typeface="Segoe UI Light" pitchFamily="34" charset="0"/>
              <a:ea typeface="+mn-ea"/>
              <a:cs typeface="+mn-cs"/>
            </a:endParaRPr>
          </a:p>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7/22/2020 12:31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40772528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7/22/2020 12:31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a:p>
        </p:txBody>
      </p:sp>
    </p:spTree>
    <p:extLst>
      <p:ext uri="{BB962C8B-B14F-4D97-AF65-F5344CB8AC3E}">
        <p14:creationId xmlns:p14="http://schemas.microsoft.com/office/powerpoint/2010/main" val="36823501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baseline="0" dirty="0"/>
              <a:t>Demo Resources Found Here:  https://microsoft.sharepoint.com/:w:/t/MOCtoBaselineevents/EbetfHzQqwNAr8EY7NPVO-UBS79TO27J_9Ur_nuT_xQHiw?e=JYGf60</a:t>
            </a:r>
          </a:p>
          <a:p>
            <a:pPr marL="0" indent="0">
              <a:buFontTx/>
              <a:buNone/>
            </a:pPr>
            <a:endParaRPr lang="en-US" baseline="0"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7/22/2020 12:31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a:p>
        </p:txBody>
      </p:sp>
    </p:spTree>
    <p:extLst>
      <p:ext uri="{BB962C8B-B14F-4D97-AF65-F5344CB8AC3E}">
        <p14:creationId xmlns:p14="http://schemas.microsoft.com/office/powerpoint/2010/main" val="9703530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baseline="0"/>
          </a:p>
          <a:p>
            <a:pPr marL="171450" indent="-171450">
              <a:buFontTx/>
              <a:buChar char="-"/>
            </a:pPr>
            <a:endParaRPr lang="en-US" baseline="0"/>
          </a:p>
          <a:p>
            <a:pPr marL="171450" indent="-171450">
              <a:buFontTx/>
              <a:buChar char="-"/>
            </a:pPr>
            <a:endParaRPr lang="en-US" baseline="0"/>
          </a:p>
          <a:p>
            <a:endParaRPr lang="en-US"/>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7/22/2020 12:31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16</a:t>
            </a:fld>
            <a:endParaRPr lang="en-US"/>
          </a:p>
        </p:txBody>
      </p:sp>
    </p:spTree>
    <p:extLst>
      <p:ext uri="{BB962C8B-B14F-4D97-AF65-F5344CB8AC3E}">
        <p14:creationId xmlns:p14="http://schemas.microsoft.com/office/powerpoint/2010/main" val="40385346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7/22/2020 12:31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a:p>
        </p:txBody>
      </p:sp>
    </p:spTree>
    <p:extLst>
      <p:ext uri="{BB962C8B-B14F-4D97-AF65-F5344CB8AC3E}">
        <p14:creationId xmlns:p14="http://schemas.microsoft.com/office/powerpoint/2010/main" val="221524374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7/22/2020 12:31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a:p>
        </p:txBody>
      </p:sp>
    </p:spTree>
    <p:extLst>
      <p:ext uri="{BB962C8B-B14F-4D97-AF65-F5344CB8AC3E}">
        <p14:creationId xmlns:p14="http://schemas.microsoft.com/office/powerpoint/2010/main" val="31928541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7/22/2020 12:31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a:p>
        </p:txBody>
      </p:sp>
    </p:spTree>
    <p:extLst>
      <p:ext uri="{BB962C8B-B14F-4D97-AF65-F5344CB8AC3E}">
        <p14:creationId xmlns:p14="http://schemas.microsoft.com/office/powerpoint/2010/main" val="40813135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7/22/2020 12:31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415746611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7/22/2020 12:31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a:p>
        </p:txBody>
      </p:sp>
    </p:spTree>
    <p:extLst>
      <p:ext uri="{BB962C8B-B14F-4D97-AF65-F5344CB8AC3E}">
        <p14:creationId xmlns:p14="http://schemas.microsoft.com/office/powerpoint/2010/main" val="32893068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7/22/2020 12:31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a:p>
        </p:txBody>
      </p:sp>
    </p:spTree>
    <p:extLst>
      <p:ext uri="{BB962C8B-B14F-4D97-AF65-F5344CB8AC3E}">
        <p14:creationId xmlns:p14="http://schemas.microsoft.com/office/powerpoint/2010/main" val="7729479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baseline="0" dirty="0"/>
              <a:t>Demo Resources Found Here:  https://microsoft.sharepoint.com/:w:/t/MOCtoBaselineevents/ERGPKlWSe6tCr4Gxh7550ccBBaoRNxTbc4WOr7-QVQOZRw?e=1H4Ian</a:t>
            </a:r>
          </a:p>
          <a:p>
            <a:pPr marL="0" indent="0">
              <a:buFontTx/>
              <a:buNone/>
            </a:pPr>
            <a:endParaRPr lang="en-US" baseline="0"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7/22/2020 12:31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a:p>
        </p:txBody>
      </p:sp>
    </p:spTree>
    <p:extLst>
      <p:ext uri="{BB962C8B-B14F-4D97-AF65-F5344CB8AC3E}">
        <p14:creationId xmlns:p14="http://schemas.microsoft.com/office/powerpoint/2010/main" val="219709732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baseline="0"/>
          </a:p>
          <a:p>
            <a:pPr marL="171450" indent="-171450">
              <a:buFontTx/>
              <a:buChar char="-"/>
            </a:pPr>
            <a:endParaRPr lang="en-US" baseline="0"/>
          </a:p>
          <a:p>
            <a:pPr marL="171450" indent="-171450">
              <a:buFontTx/>
              <a:buChar char="-"/>
            </a:pPr>
            <a:endParaRPr lang="en-US" baseline="0"/>
          </a:p>
          <a:p>
            <a:endParaRPr lang="en-US"/>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7/22/2020 12:31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23</a:t>
            </a:fld>
            <a:endParaRPr lang="en-US"/>
          </a:p>
        </p:txBody>
      </p:sp>
    </p:spTree>
    <p:extLst>
      <p:ext uri="{BB962C8B-B14F-4D97-AF65-F5344CB8AC3E}">
        <p14:creationId xmlns:p14="http://schemas.microsoft.com/office/powerpoint/2010/main" val="457532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sz="800" kern="1200">
                <a:solidFill>
                  <a:schemeClr val="tx1"/>
                </a:solidFill>
                <a:latin typeface="Segoe UI Light" pitchFamily="34" charset="0"/>
                <a:ea typeface="+mn-ea"/>
                <a:cs typeface="+mn-cs"/>
              </a:rPr>
              <a:t>MSGraphClient wraps the existing</a:t>
            </a:r>
            <a:r>
              <a:rPr lang="en-US"/>
              <a:t> </a:t>
            </a:r>
            <a:r>
              <a:rPr lang="en-US" u="sng">
                <a:hlinkClick r:id="rId3"/>
              </a:rPr>
              <a:t>Microsoft Graph JavaScript Client Library</a:t>
            </a:r>
            <a:r>
              <a:rPr lang="en-US" sz="800" kern="1200">
                <a:solidFill>
                  <a:schemeClr val="tx1"/>
                </a:solidFill>
                <a:latin typeface="Segoe UI Light" pitchFamily="34" charset="0"/>
                <a:ea typeface="+mn-ea"/>
                <a:cs typeface="+mn-cs"/>
              </a:rPr>
              <a:t>, offering developers the same capabilities as when using the client library in other client-side solutions.</a:t>
            </a:r>
          </a:p>
          <a:p>
            <a:endParaRPr lang="en-US"/>
          </a:p>
          <a:p>
            <a:endParaRPr lang="en-US"/>
          </a:p>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7/22/2020 12:31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24</a:t>
            </a:fld>
            <a:endParaRPr lang="en-US"/>
          </a:p>
        </p:txBody>
      </p:sp>
    </p:spTree>
    <p:extLst>
      <p:ext uri="{BB962C8B-B14F-4D97-AF65-F5344CB8AC3E}">
        <p14:creationId xmlns:p14="http://schemas.microsoft.com/office/powerpoint/2010/main" val="280912408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7/22/2020 12:31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a:p>
        </p:txBody>
      </p:sp>
    </p:spTree>
    <p:extLst>
      <p:ext uri="{BB962C8B-B14F-4D97-AF65-F5344CB8AC3E}">
        <p14:creationId xmlns:p14="http://schemas.microsoft.com/office/powerpoint/2010/main" val="49107893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7/22/2020 12:31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a:p>
        </p:txBody>
      </p:sp>
    </p:spTree>
    <p:extLst>
      <p:ext uri="{BB962C8B-B14F-4D97-AF65-F5344CB8AC3E}">
        <p14:creationId xmlns:p14="http://schemas.microsoft.com/office/powerpoint/2010/main" val="425776573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baseline="0"/>
          </a:p>
          <a:p>
            <a:pPr marL="171450" indent="-171450">
              <a:buFontTx/>
              <a:buChar char="-"/>
            </a:pPr>
            <a:endParaRPr lang="en-US" baseline="0"/>
          </a:p>
          <a:p>
            <a:pPr marL="171450" indent="-171450">
              <a:buFontTx/>
              <a:buChar char="-"/>
            </a:pPr>
            <a:endParaRPr lang="en-US" baseline="0"/>
          </a:p>
          <a:p>
            <a:endParaRPr lang="en-US"/>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7/22/2020 12:31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27</a:t>
            </a:fld>
            <a:endParaRPr lang="en-US"/>
          </a:p>
        </p:txBody>
      </p:sp>
    </p:spTree>
    <p:extLst>
      <p:ext uri="{BB962C8B-B14F-4D97-AF65-F5344CB8AC3E}">
        <p14:creationId xmlns:p14="http://schemas.microsoft.com/office/powerpoint/2010/main" val="254120680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Explain SharePoint site theming.</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a:hlinkClick r:id="rId3"/>
              </a:rPr>
              <a:t>https://fabricweb.z5.web.core.windows.net/pr-deploy-site/refs/heads/master/theming-designer/index.html</a:t>
            </a:r>
            <a:endParaRPr lang="en-US"/>
          </a:p>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7/22/2020 12:31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28</a:t>
            </a:fld>
            <a:endParaRPr lang="en-US"/>
          </a:p>
        </p:txBody>
      </p:sp>
    </p:spTree>
    <p:extLst>
      <p:ext uri="{BB962C8B-B14F-4D97-AF65-F5344CB8AC3E}">
        <p14:creationId xmlns:p14="http://schemas.microsoft.com/office/powerpoint/2010/main" val="96638748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7/22/2020 12:31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29</a:t>
            </a:fld>
            <a:endParaRPr lang="en-US"/>
          </a:p>
        </p:txBody>
      </p:sp>
    </p:spTree>
    <p:extLst>
      <p:ext uri="{BB962C8B-B14F-4D97-AF65-F5344CB8AC3E}">
        <p14:creationId xmlns:p14="http://schemas.microsoft.com/office/powerpoint/2010/main" val="2876409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20000"/>
              </a:lnSpc>
            </a:pPr>
            <a:r>
              <a:rPr lang="en-US" sz="9600">
                <a:latin typeface="Segoe UI" panose="020B0502040204020203" pitchFamily="34" charset="0"/>
                <a:cs typeface="Segoe UI" panose="020B0502040204020203" pitchFamily="34" charset="0"/>
              </a:rPr>
              <a:t>The SharePoint Framework (SPFx) is a page and web part model that provides full support for client-side SharePoint development, easy integration with SharePoint data, and support for open source tooling. </a:t>
            </a:r>
          </a:p>
          <a:p>
            <a:pPr marL="0" indent="0">
              <a:buFont typeface="Arial" panose="020B0604020202020204" pitchFamily="34" charset="0"/>
              <a:buNone/>
            </a:pPr>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7/22/2020 12:31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139699521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7/22/2020 12:31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30</a:t>
            </a:fld>
            <a:endParaRPr lang="en-US"/>
          </a:p>
        </p:txBody>
      </p:sp>
    </p:spTree>
    <p:extLst>
      <p:ext uri="{BB962C8B-B14F-4D97-AF65-F5344CB8AC3E}">
        <p14:creationId xmlns:p14="http://schemas.microsoft.com/office/powerpoint/2010/main" val="12404839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a:p>
          <a:p>
            <a:endParaRPr lang="en-US" sz="882" b="1" kern="1200">
              <a:solidFill>
                <a:schemeClr val="tx1"/>
              </a:solidFill>
              <a:effectLst/>
              <a:latin typeface="Segoe UI Light" pitchFamily="34" charset="0"/>
              <a:ea typeface="+mn-ea"/>
              <a:cs typeface="+mn-cs"/>
            </a:endParaRPr>
          </a:p>
          <a:p>
            <a:r>
              <a:rPr lang="en-US" sz="882" b="1" kern="1200">
                <a:solidFill>
                  <a:schemeClr val="tx1"/>
                </a:solidFill>
                <a:effectLst/>
                <a:latin typeface="Segoe UI Light" pitchFamily="34" charset="0"/>
                <a:ea typeface="+mn-ea"/>
                <a:cs typeface="+mn-cs"/>
              </a:rPr>
              <a:t>Site Design GitHub Examples</a:t>
            </a:r>
          </a:p>
          <a:p>
            <a:r>
              <a:rPr lang="en-US" sz="882" u="sng" kern="1200">
                <a:solidFill>
                  <a:schemeClr val="tx1"/>
                </a:solidFill>
                <a:effectLst/>
                <a:latin typeface="Segoe UI Light" pitchFamily="34" charset="0"/>
                <a:ea typeface="+mn-ea"/>
                <a:cs typeface="+mn-cs"/>
                <a:hlinkClick r:id="rId3"/>
              </a:rPr>
              <a:t>https://github.com/SharePoint/sp-dev-site-scripts</a:t>
            </a:r>
            <a:endParaRPr lang="en-US" sz="882" u="sng" kern="1200">
              <a:solidFill>
                <a:schemeClr val="tx1"/>
              </a:solidFill>
              <a:effectLst/>
              <a:latin typeface="Segoe UI Light" pitchFamily="34" charset="0"/>
              <a:ea typeface="+mn-ea"/>
              <a:cs typeface="+mn-cs"/>
            </a:endParaRPr>
          </a:p>
          <a:p>
            <a:endParaRPr lang="en-US" sz="882" kern="1200">
              <a:solidFill>
                <a:schemeClr val="tx1"/>
              </a:solidFill>
              <a:effectLst/>
              <a:latin typeface="Segoe UI Light" pitchFamily="34" charset="0"/>
              <a:ea typeface="+mn-ea"/>
              <a:cs typeface="+mn-cs"/>
            </a:endParaRP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7/22/2020 12:31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31</a:t>
            </a:fld>
            <a:endParaRPr lang="en-US"/>
          </a:p>
        </p:txBody>
      </p:sp>
    </p:spTree>
    <p:extLst>
      <p:ext uri="{BB962C8B-B14F-4D97-AF65-F5344CB8AC3E}">
        <p14:creationId xmlns:p14="http://schemas.microsoft.com/office/powerpoint/2010/main" val="9078376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7/22/2020 12:31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40218652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882" b="0" i="0" kern="1200">
              <a:solidFill>
                <a:schemeClr val="tx1"/>
              </a:solidFill>
              <a:effectLst/>
              <a:latin typeface="Segoe UI Light" pitchFamily="34" charset="0"/>
              <a:ea typeface="+mn-ea"/>
              <a:cs typeface="+mn-cs"/>
            </a:endParaRPr>
          </a:p>
          <a:p>
            <a:r>
              <a:rPr lang="en-US" sz="882" b="0" i="0" kern="1200">
                <a:solidFill>
                  <a:schemeClr val="tx1"/>
                </a:solidFill>
                <a:effectLst/>
                <a:latin typeface="Segoe UI Light" pitchFamily="34" charset="0"/>
                <a:ea typeface="+mn-ea"/>
                <a:cs typeface="+mn-cs"/>
              </a:rPr>
              <a:t>Stress the importance that this is how the user will interact with the webpart.  Make sure that options are in a logical order and are consistent with the out of the box (OOTB) options</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7/22/2020 12:31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6413446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7/22/2020 12:31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12600400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7/22/2020 12:31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37508850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7/22/2020 12:31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15383473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baseline="0" dirty="0"/>
              <a:t>Demo Resources Found Here:  https://microsoft.sharepoint.com/:w:/t/MOCtoBaselineevents/ERBwiD99TRdKhhQ-7nElZDcBamvEVtrmLDj-4xCUW57_ug?e=fR6170</a:t>
            </a:r>
          </a:p>
          <a:p>
            <a:pPr marL="0" indent="0">
              <a:buFontTx/>
              <a:buNone/>
            </a:pPr>
            <a:endParaRPr lang="en-US" baseline="0"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7/22/2020 12:31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7280561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emf"/><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 Id="rId4" Type="http://schemas.openxmlformats.org/officeDocument/2006/relationships/image" Target="../media/image20.jpe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 Id="rId4" Type="http://schemas.openxmlformats.org/officeDocument/2006/relationships/image" Target="../media/image20.jpe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 Id="rId4" Type="http://schemas.openxmlformats.org/officeDocument/2006/relationships/image" Target="../media/image20.jpeg"/></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16.emf"/><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Walki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9E9831-A30F-4B01-9F1B-150D76281D4A}"/>
              </a:ext>
            </a:extLst>
          </p:cNvPr>
          <p:cNvSpPr>
            <a:spLocks noGrp="1"/>
          </p:cNvSpPr>
          <p:nvPr>
            <p:ph type="title" hasCustomPrompt="1"/>
          </p:nvPr>
        </p:nvSpPr>
        <p:spPr>
          <a:xfrm>
            <a:off x="588263" y="-453671"/>
            <a:ext cx="2250187" cy="307777"/>
          </a:xfrm>
        </p:spPr>
        <p:txBody>
          <a:bodyPr anchor="b"/>
          <a:lstStyle>
            <a:lvl1pPr>
              <a:defRPr sz="2000"/>
            </a:lvl1pPr>
          </a:lstStyle>
          <a:p>
            <a:r>
              <a:rPr lang="en-US"/>
              <a:t>Microsoft Ignite</a:t>
            </a:r>
          </a:p>
        </p:txBody>
      </p:sp>
      <p:sp>
        <p:nvSpPr>
          <p:cNvPr id="5" name="Freeform 5" descr="Microsoft Ignite logo">
            <a:extLst>
              <a:ext uri="{FF2B5EF4-FFF2-40B4-BE49-F238E27FC236}">
                <a16:creationId xmlns:a16="http://schemas.microsoft.com/office/drawing/2014/main" id="{6DBD6B5B-68FC-44F2-A470-9C584137632D}"/>
              </a:ext>
            </a:extLst>
          </p:cNvPr>
          <p:cNvSpPr>
            <a:spLocks noEditPoints="1"/>
          </p:cNvSpPr>
          <p:nvPr/>
        </p:nvSpPr>
        <p:spPr bwMode="black">
          <a:xfrm>
            <a:off x="593725" y="2865438"/>
            <a:ext cx="3040063" cy="1547813"/>
          </a:xfrm>
          <a:custGeom>
            <a:avLst/>
            <a:gdLst>
              <a:gd name="T0" fmla="*/ 882 w 1710"/>
              <a:gd name="T1" fmla="*/ 598 h 862"/>
              <a:gd name="T2" fmla="*/ 1008 w 1710"/>
              <a:gd name="T3" fmla="*/ 652 h 862"/>
              <a:gd name="T4" fmla="*/ 991 w 1710"/>
              <a:gd name="T5" fmla="*/ 711 h 862"/>
              <a:gd name="T6" fmla="*/ 845 w 1710"/>
              <a:gd name="T7" fmla="*/ 579 h 862"/>
              <a:gd name="T8" fmla="*/ 697 w 1710"/>
              <a:gd name="T9" fmla="*/ 504 h 862"/>
              <a:gd name="T10" fmla="*/ 697 w 1710"/>
              <a:gd name="T11" fmla="*/ 709 h 862"/>
              <a:gd name="T12" fmla="*/ 752 w 1710"/>
              <a:gd name="T13" fmla="*/ 722 h 862"/>
              <a:gd name="T14" fmla="*/ 745 w 1710"/>
              <a:gd name="T15" fmla="*/ 553 h 862"/>
              <a:gd name="T16" fmla="*/ 574 w 1710"/>
              <a:gd name="T17" fmla="*/ 482 h 862"/>
              <a:gd name="T18" fmla="*/ 623 w 1710"/>
              <a:gd name="T19" fmla="*/ 462 h 862"/>
              <a:gd name="T20" fmla="*/ 626 w 1710"/>
              <a:gd name="T21" fmla="*/ 553 h 862"/>
              <a:gd name="T22" fmla="*/ 394 w 1710"/>
              <a:gd name="T23" fmla="*/ 588 h 862"/>
              <a:gd name="T24" fmla="*/ 393 w 1710"/>
              <a:gd name="T25" fmla="*/ 763 h 862"/>
              <a:gd name="T26" fmla="*/ 485 w 1710"/>
              <a:gd name="T27" fmla="*/ 763 h 862"/>
              <a:gd name="T28" fmla="*/ 249 w 1710"/>
              <a:gd name="T29" fmla="*/ 639 h 862"/>
              <a:gd name="T30" fmla="*/ 140 w 1710"/>
              <a:gd name="T31" fmla="*/ 662 h 862"/>
              <a:gd name="T32" fmla="*/ 249 w 1710"/>
              <a:gd name="T33" fmla="*/ 639 h 862"/>
              <a:gd name="T34" fmla="*/ 179 w 1710"/>
              <a:gd name="T35" fmla="*/ 862 h 862"/>
              <a:gd name="T36" fmla="*/ 248 w 1710"/>
              <a:gd name="T37" fmla="*/ 727 h 862"/>
              <a:gd name="T38" fmla="*/ 116 w 1710"/>
              <a:gd name="T39" fmla="*/ 579 h 862"/>
              <a:gd name="T40" fmla="*/ 0 w 1710"/>
              <a:gd name="T41" fmla="*/ 763 h 862"/>
              <a:gd name="T42" fmla="*/ 0 w 1710"/>
              <a:gd name="T43" fmla="*/ 763 h 862"/>
              <a:gd name="T44" fmla="*/ 1660 w 1710"/>
              <a:gd name="T45" fmla="*/ 43 h 862"/>
              <a:gd name="T46" fmla="*/ 1530 w 1710"/>
              <a:gd name="T47" fmla="*/ 105 h 862"/>
              <a:gd name="T48" fmla="*/ 1559 w 1710"/>
              <a:gd name="T49" fmla="*/ 0 h 862"/>
              <a:gd name="T50" fmla="*/ 1447 w 1710"/>
              <a:gd name="T51" fmla="*/ 142 h 862"/>
              <a:gd name="T52" fmla="*/ 1577 w 1710"/>
              <a:gd name="T53" fmla="*/ 142 h 862"/>
              <a:gd name="T54" fmla="*/ 1710 w 1710"/>
              <a:gd name="T55" fmla="*/ 312 h 862"/>
              <a:gd name="T56" fmla="*/ 1660 w 1710"/>
              <a:gd name="T57" fmla="*/ 142 h 862"/>
              <a:gd name="T58" fmla="*/ 1325 w 1710"/>
              <a:gd name="T59" fmla="*/ 138 h 862"/>
              <a:gd name="T60" fmla="*/ 1368 w 1710"/>
              <a:gd name="T61" fmla="*/ 263 h 862"/>
              <a:gd name="T62" fmla="*/ 1402 w 1710"/>
              <a:gd name="T63" fmla="*/ 289 h 862"/>
              <a:gd name="T64" fmla="*/ 1327 w 1710"/>
              <a:gd name="T65" fmla="*/ 100 h 862"/>
              <a:gd name="T66" fmla="*/ 1129 w 1710"/>
              <a:gd name="T67" fmla="*/ 193 h 862"/>
              <a:gd name="T68" fmla="*/ 1089 w 1710"/>
              <a:gd name="T69" fmla="*/ 150 h 862"/>
              <a:gd name="T70" fmla="*/ 1177 w 1710"/>
              <a:gd name="T71" fmla="*/ 109 h 862"/>
              <a:gd name="T72" fmla="*/ 1039 w 1710"/>
              <a:gd name="T73" fmla="*/ 162 h 862"/>
              <a:gd name="T74" fmla="*/ 1112 w 1710"/>
              <a:gd name="T75" fmla="*/ 231 h 862"/>
              <a:gd name="T76" fmla="*/ 1039 w 1710"/>
              <a:gd name="T77" fmla="*/ 264 h 862"/>
              <a:gd name="T78" fmla="*/ 1181 w 1710"/>
              <a:gd name="T79" fmla="*/ 285 h 862"/>
              <a:gd name="T80" fmla="*/ 840 w 1710"/>
              <a:gd name="T81" fmla="*/ 211 h 862"/>
              <a:gd name="T82" fmla="*/ 943 w 1710"/>
              <a:gd name="T83" fmla="*/ 157 h 862"/>
              <a:gd name="T84" fmla="*/ 820 w 1710"/>
              <a:gd name="T85" fmla="*/ 290 h 862"/>
              <a:gd name="T86" fmla="*/ 1007 w 1710"/>
              <a:gd name="T87" fmla="*/ 209 h 862"/>
              <a:gd name="T88" fmla="*/ 701 w 1710"/>
              <a:gd name="T89" fmla="*/ 214 h 862"/>
              <a:gd name="T90" fmla="*/ 755 w 1710"/>
              <a:gd name="T91" fmla="*/ 101 h 862"/>
              <a:gd name="T92" fmla="*/ 653 w 1710"/>
              <a:gd name="T93" fmla="*/ 105 h 862"/>
              <a:gd name="T94" fmla="*/ 610 w 1710"/>
              <a:gd name="T95" fmla="*/ 264 h 862"/>
              <a:gd name="T96" fmla="*/ 563 w 1710"/>
              <a:gd name="T97" fmla="*/ 138 h 862"/>
              <a:gd name="T98" fmla="*/ 446 w 1710"/>
              <a:gd name="T99" fmla="*/ 215 h 862"/>
              <a:gd name="T100" fmla="*/ 386 w 1710"/>
              <a:gd name="T101" fmla="*/ 61 h 862"/>
              <a:gd name="T102" fmla="*/ 386 w 1710"/>
              <a:gd name="T103" fmla="*/ 7 h 862"/>
              <a:gd name="T104" fmla="*/ 362 w 1710"/>
              <a:gd name="T105" fmla="*/ 315 h 862"/>
              <a:gd name="T106" fmla="*/ 362 w 1710"/>
              <a:gd name="T107" fmla="*/ 315 h 862"/>
              <a:gd name="T108" fmla="*/ 267 w 1710"/>
              <a:gd name="T109" fmla="*/ 315 h 862"/>
              <a:gd name="T110" fmla="*/ 173 w 1710"/>
              <a:gd name="T111" fmla="*/ 315 h 862"/>
              <a:gd name="T112" fmla="*/ 45 w 1710"/>
              <a:gd name="T113" fmla="*/ 125 h 862"/>
              <a:gd name="T114" fmla="*/ 146 w 1710"/>
              <a:gd name="T115" fmla="*/ 216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10" h="862">
                <a:moveTo>
                  <a:pt x="962" y="637"/>
                </a:moveTo>
                <a:lnTo>
                  <a:pt x="962" y="637"/>
                </a:lnTo>
                <a:cubicBezTo>
                  <a:pt x="962" y="620"/>
                  <a:pt x="957" y="607"/>
                  <a:pt x="950" y="597"/>
                </a:cubicBezTo>
                <a:cubicBezTo>
                  <a:pt x="942" y="588"/>
                  <a:pt x="931" y="583"/>
                  <a:pt x="917" y="583"/>
                </a:cubicBezTo>
                <a:cubicBezTo>
                  <a:pt x="903" y="583"/>
                  <a:pt x="891" y="588"/>
                  <a:pt x="882" y="598"/>
                </a:cubicBezTo>
                <a:cubicBezTo>
                  <a:pt x="872" y="608"/>
                  <a:pt x="867" y="621"/>
                  <a:pt x="864" y="637"/>
                </a:cubicBezTo>
                <a:lnTo>
                  <a:pt x="962" y="637"/>
                </a:lnTo>
                <a:close/>
                <a:moveTo>
                  <a:pt x="984" y="575"/>
                </a:moveTo>
                <a:lnTo>
                  <a:pt x="984" y="575"/>
                </a:lnTo>
                <a:cubicBezTo>
                  <a:pt x="1000" y="594"/>
                  <a:pt x="1008" y="620"/>
                  <a:pt x="1008" y="652"/>
                </a:cubicBezTo>
                <a:lnTo>
                  <a:pt x="1008" y="671"/>
                </a:lnTo>
                <a:lnTo>
                  <a:pt x="864" y="671"/>
                </a:lnTo>
                <a:cubicBezTo>
                  <a:pt x="865" y="690"/>
                  <a:pt x="871" y="705"/>
                  <a:pt x="882" y="715"/>
                </a:cubicBezTo>
                <a:cubicBezTo>
                  <a:pt x="894" y="726"/>
                  <a:pt x="909" y="731"/>
                  <a:pt x="929" y="731"/>
                </a:cubicBezTo>
                <a:cubicBezTo>
                  <a:pt x="952" y="731"/>
                  <a:pt x="972" y="725"/>
                  <a:pt x="991" y="711"/>
                </a:cubicBezTo>
                <a:lnTo>
                  <a:pt x="991" y="750"/>
                </a:lnTo>
                <a:cubicBezTo>
                  <a:pt x="972" y="762"/>
                  <a:pt x="947" y="768"/>
                  <a:pt x="915" y="768"/>
                </a:cubicBezTo>
                <a:cubicBezTo>
                  <a:pt x="884" y="768"/>
                  <a:pt x="860" y="758"/>
                  <a:pt x="843" y="739"/>
                </a:cubicBezTo>
                <a:cubicBezTo>
                  <a:pt x="825" y="720"/>
                  <a:pt x="816" y="693"/>
                  <a:pt x="816" y="658"/>
                </a:cubicBezTo>
                <a:cubicBezTo>
                  <a:pt x="816" y="626"/>
                  <a:pt x="826" y="599"/>
                  <a:pt x="845" y="579"/>
                </a:cubicBezTo>
                <a:cubicBezTo>
                  <a:pt x="865" y="558"/>
                  <a:pt x="889" y="548"/>
                  <a:pt x="917" y="548"/>
                </a:cubicBezTo>
                <a:cubicBezTo>
                  <a:pt x="946" y="548"/>
                  <a:pt x="968" y="557"/>
                  <a:pt x="984" y="575"/>
                </a:cubicBezTo>
                <a:close/>
                <a:moveTo>
                  <a:pt x="745" y="491"/>
                </a:moveTo>
                <a:lnTo>
                  <a:pt x="745" y="491"/>
                </a:lnTo>
                <a:lnTo>
                  <a:pt x="697" y="504"/>
                </a:lnTo>
                <a:lnTo>
                  <a:pt x="697" y="553"/>
                </a:lnTo>
                <a:lnTo>
                  <a:pt x="662" y="553"/>
                </a:lnTo>
                <a:lnTo>
                  <a:pt x="662" y="590"/>
                </a:lnTo>
                <a:lnTo>
                  <a:pt x="697" y="590"/>
                </a:lnTo>
                <a:lnTo>
                  <a:pt x="697" y="709"/>
                </a:lnTo>
                <a:cubicBezTo>
                  <a:pt x="697" y="748"/>
                  <a:pt x="718" y="767"/>
                  <a:pt x="758" y="767"/>
                </a:cubicBezTo>
                <a:cubicBezTo>
                  <a:pt x="774" y="767"/>
                  <a:pt x="786" y="765"/>
                  <a:pt x="795" y="760"/>
                </a:cubicBezTo>
                <a:lnTo>
                  <a:pt x="795" y="723"/>
                </a:lnTo>
                <a:cubicBezTo>
                  <a:pt x="789" y="727"/>
                  <a:pt x="782" y="730"/>
                  <a:pt x="774" y="730"/>
                </a:cubicBezTo>
                <a:cubicBezTo>
                  <a:pt x="764" y="730"/>
                  <a:pt x="756" y="727"/>
                  <a:pt x="752" y="722"/>
                </a:cubicBezTo>
                <a:cubicBezTo>
                  <a:pt x="747" y="716"/>
                  <a:pt x="745" y="707"/>
                  <a:pt x="745" y="695"/>
                </a:cubicBezTo>
                <a:lnTo>
                  <a:pt x="745" y="590"/>
                </a:lnTo>
                <a:lnTo>
                  <a:pt x="795" y="590"/>
                </a:lnTo>
                <a:lnTo>
                  <a:pt x="795" y="553"/>
                </a:lnTo>
                <a:lnTo>
                  <a:pt x="745" y="553"/>
                </a:lnTo>
                <a:lnTo>
                  <a:pt x="745" y="491"/>
                </a:lnTo>
                <a:close/>
                <a:moveTo>
                  <a:pt x="602" y="454"/>
                </a:moveTo>
                <a:lnTo>
                  <a:pt x="602" y="454"/>
                </a:lnTo>
                <a:cubicBezTo>
                  <a:pt x="595" y="454"/>
                  <a:pt x="588" y="457"/>
                  <a:pt x="582" y="462"/>
                </a:cubicBezTo>
                <a:cubicBezTo>
                  <a:pt x="577" y="467"/>
                  <a:pt x="574" y="474"/>
                  <a:pt x="574" y="482"/>
                </a:cubicBezTo>
                <a:cubicBezTo>
                  <a:pt x="574" y="489"/>
                  <a:pt x="577" y="496"/>
                  <a:pt x="582" y="501"/>
                </a:cubicBezTo>
                <a:cubicBezTo>
                  <a:pt x="588" y="506"/>
                  <a:pt x="595" y="509"/>
                  <a:pt x="602" y="509"/>
                </a:cubicBezTo>
                <a:cubicBezTo>
                  <a:pt x="610" y="509"/>
                  <a:pt x="617" y="506"/>
                  <a:pt x="623" y="501"/>
                </a:cubicBezTo>
                <a:cubicBezTo>
                  <a:pt x="629" y="495"/>
                  <a:pt x="631" y="489"/>
                  <a:pt x="631" y="482"/>
                </a:cubicBezTo>
                <a:cubicBezTo>
                  <a:pt x="631" y="474"/>
                  <a:pt x="629" y="467"/>
                  <a:pt x="623" y="462"/>
                </a:cubicBezTo>
                <a:cubicBezTo>
                  <a:pt x="617" y="457"/>
                  <a:pt x="610" y="454"/>
                  <a:pt x="602" y="454"/>
                </a:cubicBezTo>
                <a:close/>
                <a:moveTo>
                  <a:pt x="578" y="763"/>
                </a:moveTo>
                <a:lnTo>
                  <a:pt x="578" y="763"/>
                </a:lnTo>
                <a:lnTo>
                  <a:pt x="626" y="763"/>
                </a:lnTo>
                <a:lnTo>
                  <a:pt x="626" y="553"/>
                </a:lnTo>
                <a:lnTo>
                  <a:pt x="578" y="553"/>
                </a:lnTo>
                <a:lnTo>
                  <a:pt x="578" y="763"/>
                </a:lnTo>
                <a:close/>
                <a:moveTo>
                  <a:pt x="462" y="548"/>
                </a:moveTo>
                <a:lnTo>
                  <a:pt x="462" y="548"/>
                </a:lnTo>
                <a:cubicBezTo>
                  <a:pt x="433" y="548"/>
                  <a:pt x="410" y="561"/>
                  <a:pt x="394" y="588"/>
                </a:cubicBezTo>
                <a:lnTo>
                  <a:pt x="393" y="588"/>
                </a:lnTo>
                <a:lnTo>
                  <a:pt x="393" y="553"/>
                </a:lnTo>
                <a:lnTo>
                  <a:pt x="346" y="553"/>
                </a:lnTo>
                <a:lnTo>
                  <a:pt x="346" y="763"/>
                </a:lnTo>
                <a:lnTo>
                  <a:pt x="393" y="763"/>
                </a:lnTo>
                <a:lnTo>
                  <a:pt x="393" y="643"/>
                </a:lnTo>
                <a:cubicBezTo>
                  <a:pt x="393" y="626"/>
                  <a:pt x="398" y="613"/>
                  <a:pt x="407" y="602"/>
                </a:cubicBezTo>
                <a:cubicBezTo>
                  <a:pt x="417" y="591"/>
                  <a:pt x="429" y="585"/>
                  <a:pt x="443" y="585"/>
                </a:cubicBezTo>
                <a:cubicBezTo>
                  <a:pt x="471" y="585"/>
                  <a:pt x="485" y="605"/>
                  <a:pt x="485" y="644"/>
                </a:cubicBezTo>
                <a:lnTo>
                  <a:pt x="485" y="763"/>
                </a:lnTo>
                <a:lnTo>
                  <a:pt x="533" y="763"/>
                </a:lnTo>
                <a:lnTo>
                  <a:pt x="533" y="634"/>
                </a:lnTo>
                <a:cubicBezTo>
                  <a:pt x="533" y="606"/>
                  <a:pt x="527" y="585"/>
                  <a:pt x="514" y="570"/>
                </a:cubicBezTo>
                <a:cubicBezTo>
                  <a:pt x="502" y="555"/>
                  <a:pt x="485" y="548"/>
                  <a:pt x="462" y="548"/>
                </a:cubicBezTo>
                <a:close/>
                <a:moveTo>
                  <a:pt x="249" y="639"/>
                </a:moveTo>
                <a:lnTo>
                  <a:pt x="249" y="639"/>
                </a:lnTo>
                <a:cubicBezTo>
                  <a:pt x="249" y="624"/>
                  <a:pt x="244" y="612"/>
                  <a:pt x="234" y="601"/>
                </a:cubicBezTo>
                <a:cubicBezTo>
                  <a:pt x="224" y="591"/>
                  <a:pt x="212" y="586"/>
                  <a:pt x="197" y="586"/>
                </a:cubicBezTo>
                <a:cubicBezTo>
                  <a:pt x="179" y="586"/>
                  <a:pt x="165" y="592"/>
                  <a:pt x="155" y="606"/>
                </a:cubicBezTo>
                <a:cubicBezTo>
                  <a:pt x="145" y="619"/>
                  <a:pt x="140" y="638"/>
                  <a:pt x="140" y="662"/>
                </a:cubicBezTo>
                <a:cubicBezTo>
                  <a:pt x="140" y="682"/>
                  <a:pt x="145" y="699"/>
                  <a:pt x="154" y="711"/>
                </a:cubicBezTo>
                <a:cubicBezTo>
                  <a:pt x="164" y="723"/>
                  <a:pt x="177" y="730"/>
                  <a:pt x="193" y="730"/>
                </a:cubicBezTo>
                <a:cubicBezTo>
                  <a:pt x="210" y="730"/>
                  <a:pt x="223" y="724"/>
                  <a:pt x="233" y="712"/>
                </a:cubicBezTo>
                <a:cubicBezTo>
                  <a:pt x="243" y="700"/>
                  <a:pt x="249" y="685"/>
                  <a:pt x="249" y="666"/>
                </a:cubicBezTo>
                <a:lnTo>
                  <a:pt x="249" y="639"/>
                </a:lnTo>
                <a:close/>
                <a:moveTo>
                  <a:pt x="248" y="553"/>
                </a:moveTo>
                <a:lnTo>
                  <a:pt x="248" y="553"/>
                </a:lnTo>
                <a:lnTo>
                  <a:pt x="296" y="553"/>
                </a:lnTo>
                <a:lnTo>
                  <a:pt x="296" y="746"/>
                </a:lnTo>
                <a:cubicBezTo>
                  <a:pt x="296" y="823"/>
                  <a:pt x="257" y="862"/>
                  <a:pt x="179" y="862"/>
                </a:cubicBezTo>
                <a:cubicBezTo>
                  <a:pt x="152" y="862"/>
                  <a:pt x="128" y="857"/>
                  <a:pt x="108" y="848"/>
                </a:cubicBezTo>
                <a:lnTo>
                  <a:pt x="108" y="804"/>
                </a:lnTo>
                <a:cubicBezTo>
                  <a:pt x="131" y="817"/>
                  <a:pt x="153" y="824"/>
                  <a:pt x="173" y="824"/>
                </a:cubicBezTo>
                <a:cubicBezTo>
                  <a:pt x="223" y="824"/>
                  <a:pt x="248" y="799"/>
                  <a:pt x="248" y="750"/>
                </a:cubicBezTo>
                <a:lnTo>
                  <a:pt x="248" y="727"/>
                </a:lnTo>
                <a:lnTo>
                  <a:pt x="247" y="727"/>
                </a:lnTo>
                <a:cubicBezTo>
                  <a:pt x="232" y="754"/>
                  <a:pt x="208" y="768"/>
                  <a:pt x="176" y="768"/>
                </a:cubicBezTo>
                <a:cubicBezTo>
                  <a:pt x="151" y="768"/>
                  <a:pt x="130" y="758"/>
                  <a:pt x="115" y="740"/>
                </a:cubicBezTo>
                <a:cubicBezTo>
                  <a:pt x="99" y="721"/>
                  <a:pt x="91" y="696"/>
                  <a:pt x="91" y="664"/>
                </a:cubicBezTo>
                <a:cubicBezTo>
                  <a:pt x="91" y="629"/>
                  <a:pt x="99" y="600"/>
                  <a:pt x="116" y="579"/>
                </a:cubicBezTo>
                <a:cubicBezTo>
                  <a:pt x="133" y="558"/>
                  <a:pt x="156" y="548"/>
                  <a:pt x="186" y="548"/>
                </a:cubicBezTo>
                <a:cubicBezTo>
                  <a:pt x="213" y="548"/>
                  <a:pt x="234" y="559"/>
                  <a:pt x="247" y="582"/>
                </a:cubicBezTo>
                <a:lnTo>
                  <a:pt x="248" y="582"/>
                </a:lnTo>
                <a:lnTo>
                  <a:pt x="248" y="553"/>
                </a:lnTo>
                <a:close/>
                <a:moveTo>
                  <a:pt x="0" y="763"/>
                </a:moveTo>
                <a:lnTo>
                  <a:pt x="0" y="763"/>
                </a:lnTo>
                <a:lnTo>
                  <a:pt x="50" y="763"/>
                </a:lnTo>
                <a:lnTo>
                  <a:pt x="50" y="469"/>
                </a:lnTo>
                <a:lnTo>
                  <a:pt x="0" y="469"/>
                </a:lnTo>
                <a:lnTo>
                  <a:pt x="0" y="763"/>
                </a:lnTo>
                <a:close/>
                <a:moveTo>
                  <a:pt x="1710" y="142"/>
                </a:moveTo>
                <a:lnTo>
                  <a:pt x="1710" y="142"/>
                </a:lnTo>
                <a:lnTo>
                  <a:pt x="1710" y="105"/>
                </a:lnTo>
                <a:lnTo>
                  <a:pt x="1660" y="105"/>
                </a:lnTo>
                <a:lnTo>
                  <a:pt x="1660" y="43"/>
                </a:lnTo>
                <a:lnTo>
                  <a:pt x="1613" y="56"/>
                </a:lnTo>
                <a:lnTo>
                  <a:pt x="1613" y="105"/>
                </a:lnTo>
                <a:lnTo>
                  <a:pt x="1579" y="105"/>
                </a:lnTo>
                <a:lnTo>
                  <a:pt x="1577" y="105"/>
                </a:lnTo>
                <a:lnTo>
                  <a:pt x="1530" y="105"/>
                </a:lnTo>
                <a:lnTo>
                  <a:pt x="1530" y="76"/>
                </a:lnTo>
                <a:cubicBezTo>
                  <a:pt x="1530" y="50"/>
                  <a:pt x="1542" y="37"/>
                  <a:pt x="1565" y="37"/>
                </a:cubicBezTo>
                <a:cubicBezTo>
                  <a:pt x="1573" y="37"/>
                  <a:pt x="1580" y="39"/>
                  <a:pt x="1587" y="43"/>
                </a:cubicBezTo>
                <a:lnTo>
                  <a:pt x="1587" y="4"/>
                </a:lnTo>
                <a:cubicBezTo>
                  <a:pt x="1580" y="1"/>
                  <a:pt x="1570" y="0"/>
                  <a:pt x="1559" y="0"/>
                </a:cubicBezTo>
                <a:cubicBezTo>
                  <a:pt x="1537" y="0"/>
                  <a:pt x="1519" y="6"/>
                  <a:pt x="1504" y="18"/>
                </a:cubicBezTo>
                <a:cubicBezTo>
                  <a:pt x="1490" y="31"/>
                  <a:pt x="1483" y="48"/>
                  <a:pt x="1483" y="71"/>
                </a:cubicBezTo>
                <a:lnTo>
                  <a:pt x="1483" y="105"/>
                </a:lnTo>
                <a:lnTo>
                  <a:pt x="1447" y="105"/>
                </a:lnTo>
                <a:lnTo>
                  <a:pt x="1447" y="142"/>
                </a:lnTo>
                <a:lnTo>
                  <a:pt x="1483" y="142"/>
                </a:lnTo>
                <a:lnTo>
                  <a:pt x="1483" y="315"/>
                </a:lnTo>
                <a:lnTo>
                  <a:pt x="1530" y="315"/>
                </a:lnTo>
                <a:lnTo>
                  <a:pt x="1530" y="142"/>
                </a:lnTo>
                <a:lnTo>
                  <a:pt x="1577" y="142"/>
                </a:lnTo>
                <a:lnTo>
                  <a:pt x="1579" y="142"/>
                </a:lnTo>
                <a:lnTo>
                  <a:pt x="1613" y="142"/>
                </a:lnTo>
                <a:lnTo>
                  <a:pt x="1613" y="261"/>
                </a:lnTo>
                <a:cubicBezTo>
                  <a:pt x="1613" y="300"/>
                  <a:pt x="1633" y="319"/>
                  <a:pt x="1674" y="319"/>
                </a:cubicBezTo>
                <a:cubicBezTo>
                  <a:pt x="1689" y="319"/>
                  <a:pt x="1701" y="317"/>
                  <a:pt x="1710" y="312"/>
                </a:cubicBezTo>
                <a:lnTo>
                  <a:pt x="1710" y="275"/>
                </a:lnTo>
                <a:cubicBezTo>
                  <a:pt x="1705" y="279"/>
                  <a:pt x="1698" y="282"/>
                  <a:pt x="1689" y="282"/>
                </a:cubicBezTo>
                <a:cubicBezTo>
                  <a:pt x="1679" y="282"/>
                  <a:pt x="1671" y="279"/>
                  <a:pt x="1667" y="274"/>
                </a:cubicBezTo>
                <a:cubicBezTo>
                  <a:pt x="1662" y="268"/>
                  <a:pt x="1660" y="259"/>
                  <a:pt x="1660" y="247"/>
                </a:cubicBezTo>
                <a:lnTo>
                  <a:pt x="1660" y="142"/>
                </a:lnTo>
                <a:lnTo>
                  <a:pt x="1710" y="142"/>
                </a:lnTo>
                <a:close/>
                <a:moveTo>
                  <a:pt x="1383" y="210"/>
                </a:moveTo>
                <a:lnTo>
                  <a:pt x="1383" y="210"/>
                </a:lnTo>
                <a:cubicBezTo>
                  <a:pt x="1383" y="187"/>
                  <a:pt x="1378" y="169"/>
                  <a:pt x="1368" y="157"/>
                </a:cubicBezTo>
                <a:cubicBezTo>
                  <a:pt x="1358" y="144"/>
                  <a:pt x="1343" y="138"/>
                  <a:pt x="1325" y="138"/>
                </a:cubicBezTo>
                <a:cubicBezTo>
                  <a:pt x="1306" y="138"/>
                  <a:pt x="1291" y="144"/>
                  <a:pt x="1281" y="157"/>
                </a:cubicBezTo>
                <a:cubicBezTo>
                  <a:pt x="1270" y="170"/>
                  <a:pt x="1264" y="188"/>
                  <a:pt x="1264" y="211"/>
                </a:cubicBezTo>
                <a:cubicBezTo>
                  <a:pt x="1264" y="233"/>
                  <a:pt x="1270" y="250"/>
                  <a:pt x="1281" y="263"/>
                </a:cubicBezTo>
                <a:cubicBezTo>
                  <a:pt x="1292" y="276"/>
                  <a:pt x="1306" y="282"/>
                  <a:pt x="1325" y="282"/>
                </a:cubicBezTo>
                <a:cubicBezTo>
                  <a:pt x="1343" y="282"/>
                  <a:pt x="1358" y="276"/>
                  <a:pt x="1368" y="263"/>
                </a:cubicBezTo>
                <a:cubicBezTo>
                  <a:pt x="1378" y="251"/>
                  <a:pt x="1383" y="233"/>
                  <a:pt x="1383" y="210"/>
                </a:cubicBezTo>
                <a:close/>
                <a:moveTo>
                  <a:pt x="1404" y="129"/>
                </a:moveTo>
                <a:lnTo>
                  <a:pt x="1404" y="129"/>
                </a:lnTo>
                <a:cubicBezTo>
                  <a:pt x="1423" y="148"/>
                  <a:pt x="1432" y="175"/>
                  <a:pt x="1432" y="209"/>
                </a:cubicBezTo>
                <a:cubicBezTo>
                  <a:pt x="1432" y="242"/>
                  <a:pt x="1422" y="269"/>
                  <a:pt x="1402" y="289"/>
                </a:cubicBezTo>
                <a:cubicBezTo>
                  <a:pt x="1382" y="310"/>
                  <a:pt x="1356" y="320"/>
                  <a:pt x="1322" y="320"/>
                </a:cubicBezTo>
                <a:cubicBezTo>
                  <a:pt x="1290" y="320"/>
                  <a:pt x="1264" y="310"/>
                  <a:pt x="1245" y="290"/>
                </a:cubicBezTo>
                <a:cubicBezTo>
                  <a:pt x="1225" y="271"/>
                  <a:pt x="1216" y="245"/>
                  <a:pt x="1216" y="212"/>
                </a:cubicBezTo>
                <a:cubicBezTo>
                  <a:pt x="1216" y="177"/>
                  <a:pt x="1226" y="149"/>
                  <a:pt x="1246" y="129"/>
                </a:cubicBezTo>
                <a:cubicBezTo>
                  <a:pt x="1266" y="110"/>
                  <a:pt x="1293" y="100"/>
                  <a:pt x="1327" y="100"/>
                </a:cubicBezTo>
                <a:cubicBezTo>
                  <a:pt x="1360" y="100"/>
                  <a:pt x="1386" y="109"/>
                  <a:pt x="1404" y="129"/>
                </a:cubicBezTo>
                <a:close/>
                <a:moveTo>
                  <a:pt x="1172" y="217"/>
                </a:moveTo>
                <a:lnTo>
                  <a:pt x="1172" y="217"/>
                </a:lnTo>
                <a:cubicBezTo>
                  <a:pt x="1167" y="212"/>
                  <a:pt x="1161" y="208"/>
                  <a:pt x="1154" y="204"/>
                </a:cubicBezTo>
                <a:cubicBezTo>
                  <a:pt x="1147" y="200"/>
                  <a:pt x="1139" y="197"/>
                  <a:pt x="1129" y="193"/>
                </a:cubicBezTo>
                <a:cubicBezTo>
                  <a:pt x="1123" y="191"/>
                  <a:pt x="1117" y="188"/>
                  <a:pt x="1111" y="186"/>
                </a:cubicBezTo>
                <a:cubicBezTo>
                  <a:pt x="1106" y="184"/>
                  <a:pt x="1102" y="182"/>
                  <a:pt x="1098" y="180"/>
                </a:cubicBezTo>
                <a:cubicBezTo>
                  <a:pt x="1094" y="177"/>
                  <a:pt x="1091" y="175"/>
                  <a:pt x="1089" y="172"/>
                </a:cubicBezTo>
                <a:cubicBezTo>
                  <a:pt x="1087" y="168"/>
                  <a:pt x="1086" y="165"/>
                  <a:pt x="1086" y="160"/>
                </a:cubicBezTo>
                <a:cubicBezTo>
                  <a:pt x="1086" y="156"/>
                  <a:pt x="1087" y="153"/>
                  <a:pt x="1089" y="150"/>
                </a:cubicBezTo>
                <a:cubicBezTo>
                  <a:pt x="1091" y="147"/>
                  <a:pt x="1094" y="144"/>
                  <a:pt x="1097" y="142"/>
                </a:cubicBezTo>
                <a:cubicBezTo>
                  <a:pt x="1101" y="140"/>
                  <a:pt x="1105" y="138"/>
                  <a:pt x="1110" y="137"/>
                </a:cubicBezTo>
                <a:cubicBezTo>
                  <a:pt x="1115" y="136"/>
                  <a:pt x="1120" y="135"/>
                  <a:pt x="1126" y="135"/>
                </a:cubicBezTo>
                <a:cubicBezTo>
                  <a:pt x="1145" y="135"/>
                  <a:pt x="1162" y="140"/>
                  <a:pt x="1177" y="150"/>
                </a:cubicBezTo>
                <a:lnTo>
                  <a:pt x="1177" y="109"/>
                </a:lnTo>
                <a:cubicBezTo>
                  <a:pt x="1162" y="103"/>
                  <a:pt x="1144" y="100"/>
                  <a:pt x="1125" y="100"/>
                </a:cubicBezTo>
                <a:cubicBezTo>
                  <a:pt x="1114" y="100"/>
                  <a:pt x="1103" y="101"/>
                  <a:pt x="1093" y="104"/>
                </a:cubicBezTo>
                <a:cubicBezTo>
                  <a:pt x="1083" y="106"/>
                  <a:pt x="1074" y="110"/>
                  <a:pt x="1065" y="116"/>
                </a:cubicBezTo>
                <a:cubicBezTo>
                  <a:pt x="1057" y="121"/>
                  <a:pt x="1051" y="127"/>
                  <a:pt x="1046" y="135"/>
                </a:cubicBezTo>
                <a:cubicBezTo>
                  <a:pt x="1041" y="143"/>
                  <a:pt x="1039" y="152"/>
                  <a:pt x="1039" y="162"/>
                </a:cubicBezTo>
                <a:cubicBezTo>
                  <a:pt x="1039" y="170"/>
                  <a:pt x="1040" y="177"/>
                  <a:pt x="1043" y="183"/>
                </a:cubicBezTo>
                <a:cubicBezTo>
                  <a:pt x="1045" y="190"/>
                  <a:pt x="1048" y="195"/>
                  <a:pt x="1053" y="200"/>
                </a:cubicBezTo>
                <a:cubicBezTo>
                  <a:pt x="1057" y="205"/>
                  <a:pt x="1063" y="209"/>
                  <a:pt x="1070" y="213"/>
                </a:cubicBezTo>
                <a:cubicBezTo>
                  <a:pt x="1077" y="217"/>
                  <a:pt x="1085" y="220"/>
                  <a:pt x="1093" y="224"/>
                </a:cubicBezTo>
                <a:cubicBezTo>
                  <a:pt x="1100" y="226"/>
                  <a:pt x="1107" y="229"/>
                  <a:pt x="1112" y="231"/>
                </a:cubicBezTo>
                <a:cubicBezTo>
                  <a:pt x="1118" y="233"/>
                  <a:pt x="1123" y="235"/>
                  <a:pt x="1127" y="238"/>
                </a:cubicBezTo>
                <a:cubicBezTo>
                  <a:pt x="1131" y="240"/>
                  <a:pt x="1135" y="243"/>
                  <a:pt x="1137" y="247"/>
                </a:cubicBezTo>
                <a:cubicBezTo>
                  <a:pt x="1140" y="250"/>
                  <a:pt x="1141" y="254"/>
                  <a:pt x="1141" y="259"/>
                </a:cubicBezTo>
                <a:cubicBezTo>
                  <a:pt x="1141" y="276"/>
                  <a:pt x="1126" y="284"/>
                  <a:pt x="1098" y="284"/>
                </a:cubicBezTo>
                <a:cubicBezTo>
                  <a:pt x="1076" y="284"/>
                  <a:pt x="1057" y="278"/>
                  <a:pt x="1039" y="264"/>
                </a:cubicBezTo>
                <a:lnTo>
                  <a:pt x="1039" y="308"/>
                </a:lnTo>
                <a:cubicBezTo>
                  <a:pt x="1056" y="316"/>
                  <a:pt x="1076" y="320"/>
                  <a:pt x="1099" y="320"/>
                </a:cubicBezTo>
                <a:cubicBezTo>
                  <a:pt x="1110" y="320"/>
                  <a:pt x="1122" y="318"/>
                  <a:pt x="1132" y="316"/>
                </a:cubicBezTo>
                <a:cubicBezTo>
                  <a:pt x="1143" y="313"/>
                  <a:pt x="1153" y="309"/>
                  <a:pt x="1161" y="304"/>
                </a:cubicBezTo>
                <a:cubicBezTo>
                  <a:pt x="1169" y="299"/>
                  <a:pt x="1176" y="292"/>
                  <a:pt x="1181" y="285"/>
                </a:cubicBezTo>
                <a:cubicBezTo>
                  <a:pt x="1185" y="277"/>
                  <a:pt x="1188" y="267"/>
                  <a:pt x="1188" y="257"/>
                </a:cubicBezTo>
                <a:cubicBezTo>
                  <a:pt x="1188" y="248"/>
                  <a:pt x="1187" y="240"/>
                  <a:pt x="1184" y="234"/>
                </a:cubicBezTo>
                <a:cubicBezTo>
                  <a:pt x="1181" y="228"/>
                  <a:pt x="1177" y="222"/>
                  <a:pt x="1172" y="217"/>
                </a:cubicBezTo>
                <a:close/>
                <a:moveTo>
                  <a:pt x="840" y="211"/>
                </a:moveTo>
                <a:lnTo>
                  <a:pt x="840" y="211"/>
                </a:lnTo>
                <a:cubicBezTo>
                  <a:pt x="840" y="233"/>
                  <a:pt x="845" y="250"/>
                  <a:pt x="856" y="263"/>
                </a:cubicBezTo>
                <a:cubicBezTo>
                  <a:pt x="867" y="276"/>
                  <a:pt x="882" y="282"/>
                  <a:pt x="900" y="282"/>
                </a:cubicBezTo>
                <a:cubicBezTo>
                  <a:pt x="919" y="282"/>
                  <a:pt x="933" y="276"/>
                  <a:pt x="943" y="263"/>
                </a:cubicBezTo>
                <a:cubicBezTo>
                  <a:pt x="954" y="251"/>
                  <a:pt x="959" y="233"/>
                  <a:pt x="959" y="210"/>
                </a:cubicBezTo>
                <a:cubicBezTo>
                  <a:pt x="959" y="187"/>
                  <a:pt x="954" y="169"/>
                  <a:pt x="943" y="157"/>
                </a:cubicBezTo>
                <a:cubicBezTo>
                  <a:pt x="933" y="144"/>
                  <a:pt x="919" y="138"/>
                  <a:pt x="900" y="138"/>
                </a:cubicBezTo>
                <a:cubicBezTo>
                  <a:pt x="882" y="138"/>
                  <a:pt x="867" y="144"/>
                  <a:pt x="856" y="157"/>
                </a:cubicBezTo>
                <a:cubicBezTo>
                  <a:pt x="845" y="170"/>
                  <a:pt x="840" y="188"/>
                  <a:pt x="840" y="211"/>
                </a:cubicBezTo>
                <a:close/>
                <a:moveTo>
                  <a:pt x="820" y="290"/>
                </a:moveTo>
                <a:lnTo>
                  <a:pt x="820" y="290"/>
                </a:lnTo>
                <a:cubicBezTo>
                  <a:pt x="801" y="271"/>
                  <a:pt x="791" y="245"/>
                  <a:pt x="791" y="212"/>
                </a:cubicBezTo>
                <a:cubicBezTo>
                  <a:pt x="791" y="177"/>
                  <a:pt x="801" y="149"/>
                  <a:pt x="822" y="129"/>
                </a:cubicBezTo>
                <a:cubicBezTo>
                  <a:pt x="842" y="110"/>
                  <a:pt x="869" y="100"/>
                  <a:pt x="903" y="100"/>
                </a:cubicBezTo>
                <a:cubicBezTo>
                  <a:pt x="936" y="100"/>
                  <a:pt x="962" y="109"/>
                  <a:pt x="980" y="129"/>
                </a:cubicBezTo>
                <a:cubicBezTo>
                  <a:pt x="998" y="148"/>
                  <a:pt x="1007" y="175"/>
                  <a:pt x="1007" y="209"/>
                </a:cubicBezTo>
                <a:cubicBezTo>
                  <a:pt x="1007" y="242"/>
                  <a:pt x="997" y="269"/>
                  <a:pt x="978" y="289"/>
                </a:cubicBezTo>
                <a:cubicBezTo>
                  <a:pt x="958" y="310"/>
                  <a:pt x="931" y="320"/>
                  <a:pt x="898" y="320"/>
                </a:cubicBezTo>
                <a:cubicBezTo>
                  <a:pt x="866" y="320"/>
                  <a:pt x="840" y="310"/>
                  <a:pt x="820" y="290"/>
                </a:cubicBezTo>
                <a:close/>
                <a:moveTo>
                  <a:pt x="701" y="214"/>
                </a:moveTo>
                <a:lnTo>
                  <a:pt x="701" y="214"/>
                </a:lnTo>
                <a:cubicBezTo>
                  <a:pt x="701" y="192"/>
                  <a:pt x="706" y="175"/>
                  <a:pt x="715" y="162"/>
                </a:cubicBezTo>
                <a:cubicBezTo>
                  <a:pt x="724" y="150"/>
                  <a:pt x="736" y="143"/>
                  <a:pt x="750" y="143"/>
                </a:cubicBezTo>
                <a:cubicBezTo>
                  <a:pt x="761" y="143"/>
                  <a:pt x="769" y="145"/>
                  <a:pt x="775" y="150"/>
                </a:cubicBezTo>
                <a:lnTo>
                  <a:pt x="775" y="105"/>
                </a:lnTo>
                <a:cubicBezTo>
                  <a:pt x="771" y="102"/>
                  <a:pt x="764" y="101"/>
                  <a:pt x="755" y="101"/>
                </a:cubicBezTo>
                <a:cubicBezTo>
                  <a:pt x="743" y="101"/>
                  <a:pt x="733" y="105"/>
                  <a:pt x="723" y="113"/>
                </a:cubicBezTo>
                <a:cubicBezTo>
                  <a:pt x="713" y="122"/>
                  <a:pt x="706" y="133"/>
                  <a:pt x="702" y="148"/>
                </a:cubicBezTo>
                <a:lnTo>
                  <a:pt x="701" y="148"/>
                </a:lnTo>
                <a:lnTo>
                  <a:pt x="701" y="105"/>
                </a:lnTo>
                <a:lnTo>
                  <a:pt x="653" y="105"/>
                </a:lnTo>
                <a:lnTo>
                  <a:pt x="653" y="315"/>
                </a:lnTo>
                <a:lnTo>
                  <a:pt x="701" y="315"/>
                </a:lnTo>
                <a:lnTo>
                  <a:pt x="701" y="214"/>
                </a:lnTo>
                <a:close/>
                <a:moveTo>
                  <a:pt x="610" y="264"/>
                </a:moveTo>
                <a:lnTo>
                  <a:pt x="610" y="264"/>
                </a:lnTo>
                <a:cubicBezTo>
                  <a:pt x="595" y="276"/>
                  <a:pt x="579" y="282"/>
                  <a:pt x="561" y="282"/>
                </a:cubicBezTo>
                <a:cubicBezTo>
                  <a:pt x="541" y="282"/>
                  <a:pt x="525" y="276"/>
                  <a:pt x="513" y="263"/>
                </a:cubicBezTo>
                <a:cubicBezTo>
                  <a:pt x="501" y="250"/>
                  <a:pt x="495" y="233"/>
                  <a:pt x="495" y="212"/>
                </a:cubicBezTo>
                <a:cubicBezTo>
                  <a:pt x="495" y="189"/>
                  <a:pt x="501" y="172"/>
                  <a:pt x="514" y="158"/>
                </a:cubicBezTo>
                <a:cubicBezTo>
                  <a:pt x="527" y="144"/>
                  <a:pt x="543" y="138"/>
                  <a:pt x="563" y="138"/>
                </a:cubicBezTo>
                <a:cubicBezTo>
                  <a:pt x="580" y="138"/>
                  <a:pt x="595" y="143"/>
                  <a:pt x="610" y="154"/>
                </a:cubicBezTo>
                <a:lnTo>
                  <a:pt x="610" y="110"/>
                </a:lnTo>
                <a:cubicBezTo>
                  <a:pt x="595" y="103"/>
                  <a:pt x="579" y="100"/>
                  <a:pt x="559" y="100"/>
                </a:cubicBezTo>
                <a:cubicBezTo>
                  <a:pt x="525" y="100"/>
                  <a:pt x="497" y="110"/>
                  <a:pt x="477" y="131"/>
                </a:cubicBezTo>
                <a:cubicBezTo>
                  <a:pt x="456" y="152"/>
                  <a:pt x="446" y="180"/>
                  <a:pt x="446" y="215"/>
                </a:cubicBezTo>
                <a:cubicBezTo>
                  <a:pt x="446" y="246"/>
                  <a:pt x="456" y="271"/>
                  <a:pt x="475" y="290"/>
                </a:cubicBezTo>
                <a:cubicBezTo>
                  <a:pt x="494" y="310"/>
                  <a:pt x="519" y="320"/>
                  <a:pt x="550" y="320"/>
                </a:cubicBezTo>
                <a:cubicBezTo>
                  <a:pt x="573" y="320"/>
                  <a:pt x="593" y="315"/>
                  <a:pt x="610" y="305"/>
                </a:cubicBezTo>
                <a:lnTo>
                  <a:pt x="610" y="264"/>
                </a:lnTo>
                <a:close/>
                <a:moveTo>
                  <a:pt x="386" y="61"/>
                </a:moveTo>
                <a:lnTo>
                  <a:pt x="386" y="61"/>
                </a:lnTo>
                <a:cubicBezTo>
                  <a:pt x="394" y="61"/>
                  <a:pt x="401" y="58"/>
                  <a:pt x="407" y="53"/>
                </a:cubicBezTo>
                <a:cubicBezTo>
                  <a:pt x="412" y="47"/>
                  <a:pt x="415" y="41"/>
                  <a:pt x="415" y="34"/>
                </a:cubicBezTo>
                <a:cubicBezTo>
                  <a:pt x="415" y="26"/>
                  <a:pt x="412" y="19"/>
                  <a:pt x="407" y="14"/>
                </a:cubicBezTo>
                <a:cubicBezTo>
                  <a:pt x="401" y="9"/>
                  <a:pt x="394" y="7"/>
                  <a:pt x="386" y="7"/>
                </a:cubicBezTo>
                <a:cubicBezTo>
                  <a:pt x="378" y="7"/>
                  <a:pt x="372" y="9"/>
                  <a:pt x="366" y="14"/>
                </a:cubicBezTo>
                <a:cubicBezTo>
                  <a:pt x="360" y="19"/>
                  <a:pt x="358" y="26"/>
                  <a:pt x="358" y="34"/>
                </a:cubicBezTo>
                <a:cubicBezTo>
                  <a:pt x="358" y="41"/>
                  <a:pt x="360" y="48"/>
                  <a:pt x="366" y="53"/>
                </a:cubicBezTo>
                <a:cubicBezTo>
                  <a:pt x="372" y="58"/>
                  <a:pt x="378" y="61"/>
                  <a:pt x="386" y="61"/>
                </a:cubicBezTo>
                <a:close/>
                <a:moveTo>
                  <a:pt x="362" y="315"/>
                </a:moveTo>
                <a:lnTo>
                  <a:pt x="362" y="315"/>
                </a:lnTo>
                <a:lnTo>
                  <a:pt x="410" y="315"/>
                </a:lnTo>
                <a:lnTo>
                  <a:pt x="410" y="105"/>
                </a:lnTo>
                <a:lnTo>
                  <a:pt x="362" y="105"/>
                </a:lnTo>
                <a:lnTo>
                  <a:pt x="362" y="315"/>
                </a:lnTo>
                <a:close/>
                <a:moveTo>
                  <a:pt x="249" y="21"/>
                </a:moveTo>
                <a:lnTo>
                  <a:pt x="249" y="21"/>
                </a:lnTo>
                <a:lnTo>
                  <a:pt x="316" y="21"/>
                </a:lnTo>
                <a:lnTo>
                  <a:pt x="316" y="315"/>
                </a:lnTo>
                <a:lnTo>
                  <a:pt x="267" y="315"/>
                </a:lnTo>
                <a:lnTo>
                  <a:pt x="267" y="124"/>
                </a:lnTo>
                <a:cubicBezTo>
                  <a:pt x="267" y="109"/>
                  <a:pt x="268" y="90"/>
                  <a:pt x="270" y="67"/>
                </a:cubicBezTo>
                <a:lnTo>
                  <a:pt x="269" y="67"/>
                </a:lnTo>
                <a:cubicBezTo>
                  <a:pt x="266" y="80"/>
                  <a:pt x="264" y="89"/>
                  <a:pt x="261" y="95"/>
                </a:cubicBezTo>
                <a:lnTo>
                  <a:pt x="173" y="315"/>
                </a:lnTo>
                <a:lnTo>
                  <a:pt x="140" y="315"/>
                </a:lnTo>
                <a:lnTo>
                  <a:pt x="52" y="96"/>
                </a:lnTo>
                <a:cubicBezTo>
                  <a:pt x="49" y="90"/>
                  <a:pt x="47" y="80"/>
                  <a:pt x="44" y="67"/>
                </a:cubicBezTo>
                <a:lnTo>
                  <a:pt x="43" y="67"/>
                </a:lnTo>
                <a:cubicBezTo>
                  <a:pt x="44" y="79"/>
                  <a:pt x="45" y="98"/>
                  <a:pt x="45" y="125"/>
                </a:cubicBezTo>
                <a:lnTo>
                  <a:pt x="45" y="315"/>
                </a:lnTo>
                <a:lnTo>
                  <a:pt x="0" y="315"/>
                </a:lnTo>
                <a:lnTo>
                  <a:pt x="0" y="21"/>
                </a:lnTo>
                <a:lnTo>
                  <a:pt x="68" y="21"/>
                </a:lnTo>
                <a:lnTo>
                  <a:pt x="146" y="216"/>
                </a:lnTo>
                <a:cubicBezTo>
                  <a:pt x="152" y="231"/>
                  <a:pt x="155" y="243"/>
                  <a:pt x="157" y="250"/>
                </a:cubicBezTo>
                <a:lnTo>
                  <a:pt x="158" y="250"/>
                </a:lnTo>
                <a:cubicBezTo>
                  <a:pt x="163" y="235"/>
                  <a:pt x="167" y="223"/>
                  <a:pt x="171" y="216"/>
                </a:cubicBezTo>
                <a:lnTo>
                  <a:pt x="249" y="21"/>
                </a:lnTo>
                <a:close/>
              </a:path>
            </a:pathLst>
          </a:custGeom>
          <a:solidFill>
            <a:srgbClr val="D7312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pic>
        <p:nvPicPr>
          <p:cNvPr id="7" name="Picture 6" descr="Microsoft Ignite cube graphic">
            <a:extLst>
              <a:ext uri="{FF2B5EF4-FFF2-40B4-BE49-F238E27FC236}">
                <a16:creationId xmlns:a16="http://schemas.microsoft.com/office/drawing/2014/main" id="{AEB1E43F-243E-134D-9418-B32A73E0E48E}"/>
              </a:ext>
              <a:ext uri="{C183D7F6-B498-43B3-948B-1728B52AA6E4}">
                <adec:decorative xmlns:adec="http://schemas.microsoft.com/office/drawing/2017/decorative" val="0"/>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4138046" y="0"/>
            <a:ext cx="8053953"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5096130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866478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6370906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490476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3232372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51000891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Bas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588263" y="457200"/>
            <a:ext cx="11018520" cy="523220"/>
          </a:xfrm>
        </p:spPr>
        <p:txBody>
          <a:bodyPr/>
          <a:lstStyle>
            <a:lvl1pPr>
              <a:defRPr lang="en-US" sz="3400" b="0" kern="1200" cap="none" spc="0" baseline="0" dirty="0">
                <a:ln w="3175">
                  <a:noFill/>
                </a:ln>
                <a:solidFill>
                  <a:srgbClr val="0078D4"/>
                </a:solidFill>
                <a:effectLst/>
                <a:latin typeface="Segoe UI" panose="020B0502040204020203" pitchFamily="34" charset="0"/>
                <a:ea typeface="+mn-ea"/>
                <a:cs typeface="Segoe UI" pitchFamily="34" charset="0"/>
              </a:defRPr>
            </a:lvl1pPr>
          </a:lstStyle>
          <a:p>
            <a:r>
              <a:rPr lang="en-US"/>
              <a:t>Click to edit Master title style</a:t>
            </a:r>
          </a:p>
        </p:txBody>
      </p:sp>
      <p:pic>
        <p:nvPicPr>
          <p:cNvPr id="3" name="MS logo gray - EMF" descr="Microsoft logo, gray text version">
            <a:extLst>
              <a:ext uri="{FF2B5EF4-FFF2-40B4-BE49-F238E27FC236}">
                <a16:creationId xmlns:a16="http://schemas.microsoft.com/office/drawing/2014/main" id="{C86308C6-53AE-0942-A0C9-4C6C9C35C7E5}"/>
              </a:ext>
            </a:extLst>
          </p:cNvPr>
          <p:cNvPicPr>
            <a:picLocks noChangeAspect="1"/>
          </p:cNvPicPr>
          <p:nvPr userDrawn="1"/>
        </p:nvPicPr>
        <p:blipFill>
          <a:blip r:embed="rId2"/>
          <a:stretch>
            <a:fillRect/>
          </a:stretch>
        </p:blipFill>
        <p:spPr bwMode="black">
          <a:xfrm>
            <a:off x="588263" y="6423102"/>
            <a:ext cx="771319" cy="165169"/>
          </a:xfrm>
          <a:prstGeom prst="rect">
            <a:avLst/>
          </a:prstGeom>
        </p:spPr>
      </p:pic>
    </p:spTree>
    <p:extLst>
      <p:ext uri="{BB962C8B-B14F-4D97-AF65-F5344CB8AC3E}">
        <p14:creationId xmlns:p14="http://schemas.microsoft.com/office/powerpoint/2010/main" val="3974264315"/>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4F2DE05-5CB2-4792-9F0E-FE6C148933E2}" type="datetimeFigureOut">
              <a:rPr lang="en-US" smtClean="0"/>
              <a:t>7/22/2020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D02DC00-1732-484C-966F-BBA85D04FC2A}" type="slidenum">
              <a:rPr lang="en-US" smtClean="0"/>
              <a:t>‹#›</a:t>
            </a:fld>
            <a:endParaRPr lang="en-US"/>
          </a:p>
        </p:txBody>
      </p:sp>
    </p:spTree>
    <p:extLst>
      <p:ext uri="{BB962C8B-B14F-4D97-AF65-F5344CB8AC3E}">
        <p14:creationId xmlns:p14="http://schemas.microsoft.com/office/powerpoint/2010/main" val="1269724954"/>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userDrawn="1">
  <p:cSld name="7_BULLETED LIST">
    <p:spTree>
      <p:nvGrpSpPr>
        <p:cNvPr id="1" name=""/>
        <p:cNvGrpSpPr/>
        <p:nvPr/>
      </p:nvGrpSpPr>
      <p:grpSpPr>
        <a:xfrm>
          <a:off x="0" y="0"/>
          <a:ext cx="0" cy="0"/>
          <a:chOff x="0" y="0"/>
          <a:chExt cx="0" cy="0"/>
        </a:xfrm>
      </p:grpSpPr>
      <p:sp>
        <p:nvSpPr>
          <p:cNvPr id="17" name="Text Placeholder 2"/>
          <p:cNvSpPr>
            <a:spLocks noGrp="1"/>
          </p:cNvSpPr>
          <p:nvPr>
            <p:ph type="body" sz="quarter" idx="14" hasCustomPrompt="1"/>
          </p:nvPr>
        </p:nvSpPr>
        <p:spPr>
          <a:xfrm>
            <a:off x="393096" y="341177"/>
            <a:ext cx="10819785" cy="766329"/>
          </a:xfrm>
        </p:spPr>
        <p:txBody>
          <a:bodyPr lIns="0" tIns="0" rIns="0" bIns="0" anchor="t" anchorCtr="0">
            <a:noAutofit/>
          </a:bodyPr>
          <a:lstStyle>
            <a:lvl1pPr marL="0" indent="0" algn="l" defTabSz="498603" rtl="0" eaLnBrk="1" latinLnBrk="0" hangingPunct="1">
              <a:lnSpc>
                <a:spcPct val="90000"/>
              </a:lnSpc>
              <a:spcBef>
                <a:spcPts val="0"/>
              </a:spcBef>
              <a:spcAft>
                <a:spcPts val="0"/>
              </a:spcAft>
              <a:buFont typeface="Arial"/>
              <a:buNone/>
              <a:defRPr lang="en-US" sz="3529" b="0" kern="1200" cap="none" spc="-98" baseline="0" dirty="0">
                <a:solidFill>
                  <a:srgbClr val="505050"/>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
        <p:nvSpPr>
          <p:cNvPr id="7" name="Text Placeholder 2"/>
          <p:cNvSpPr>
            <a:spLocks noGrp="1"/>
          </p:cNvSpPr>
          <p:nvPr>
            <p:ph type="body" sz="quarter" idx="16" hasCustomPrompt="1"/>
          </p:nvPr>
        </p:nvSpPr>
        <p:spPr>
          <a:xfrm>
            <a:off x="437789" y="1696423"/>
            <a:ext cx="10773080" cy="2984830"/>
          </a:xfrm>
        </p:spPr>
        <p:txBody>
          <a:bodyPr lIns="0" tIns="0" rIns="0" bIns="0">
            <a:noAutofit/>
          </a:bodyPr>
          <a:lstStyle>
            <a:lvl1pPr marL="166514" marR="0" indent="-166514" algn="l" defTabSz="498603" rtl="0" eaLnBrk="1" fontAlgn="auto" latinLnBrk="0" hangingPunct="1">
              <a:lnSpc>
                <a:spcPct val="114000"/>
              </a:lnSpc>
              <a:spcBef>
                <a:spcPts val="1176"/>
              </a:spcBef>
              <a:spcAft>
                <a:spcPts val="0"/>
              </a:spcAft>
              <a:buClr>
                <a:schemeClr val="accent4"/>
              </a:buClr>
              <a:buSzTx/>
              <a:buFont typeface="Arial" panose="020B0604020202020204" pitchFamily="34" charset="0"/>
              <a:buChar char="•"/>
              <a:tabLst/>
              <a:defRPr lang="en-US" sz="1961"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443519" indent="-280118" algn="l" defTabSz="498603" rtl="0" eaLnBrk="1" latinLnBrk="0" hangingPunct="1">
              <a:lnSpc>
                <a:spcPct val="114000"/>
              </a:lnSpc>
              <a:spcBef>
                <a:spcPts val="1176"/>
              </a:spcBef>
              <a:spcAft>
                <a:spcPts val="0"/>
              </a:spcAft>
              <a:buFont typeface="Arial" panose="020B0604020202020204" pitchFamily="34" charset="0"/>
              <a:buChar char="•"/>
              <a:defRPr lang="en-US" sz="1961" kern="1200" dirty="0" smtClean="0">
                <a:solidFill>
                  <a:schemeClr val="tx1"/>
                </a:solidFill>
                <a:latin typeface="Segoe UI" panose="020B0502040204020203" pitchFamily="34" charset="0"/>
                <a:ea typeface="+mn-ea"/>
                <a:cs typeface="Segoe UI" panose="020B0502040204020203" pitchFamily="34" charset="0"/>
              </a:defRPr>
            </a:lvl2pPr>
            <a:lvl3pPr marL="606919" indent="-280118" algn="l" defTabSz="498603" rtl="0" eaLnBrk="1" latinLnBrk="0" hangingPunct="1">
              <a:lnSpc>
                <a:spcPct val="114000"/>
              </a:lnSpc>
              <a:spcBef>
                <a:spcPts val="1176"/>
              </a:spcBef>
              <a:spcAft>
                <a:spcPts val="0"/>
              </a:spcAft>
              <a:buClr>
                <a:schemeClr val="accent4"/>
              </a:buClr>
              <a:buFont typeface="Arial" panose="020B0604020202020204" pitchFamily="34" charset="0"/>
              <a:buChar char="•"/>
              <a:defRPr lang="en-US" sz="1961" kern="1200" baseline="0" dirty="0" smtClean="0">
                <a:solidFill>
                  <a:schemeClr val="tx1"/>
                </a:solidFill>
                <a:latin typeface="Segoe UI" panose="020B0502040204020203" pitchFamily="34" charset="0"/>
                <a:ea typeface="+mn-ea"/>
                <a:cs typeface="Segoe UI" panose="020B0502040204020203" pitchFamily="34" charset="0"/>
              </a:defRPr>
            </a:lvl3pPr>
            <a:lvl4pPr marL="771879" indent="-280118" algn="l" defTabSz="498603" rtl="0" eaLnBrk="1" latinLnBrk="0" hangingPunct="1">
              <a:lnSpc>
                <a:spcPct val="114000"/>
              </a:lnSpc>
              <a:spcBef>
                <a:spcPts val="1176"/>
              </a:spcBef>
              <a:spcAft>
                <a:spcPts val="0"/>
              </a:spcAft>
              <a:buNone/>
              <a:defRPr lang="en-US" sz="1961" kern="1200" dirty="0">
                <a:solidFill>
                  <a:schemeClr val="tx1"/>
                </a:soli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marL="166514" lvl="0" indent="-166514" algn="l" defTabSz="498603" rtl="0" eaLnBrk="1" latinLnBrk="0" hangingPunct="1">
              <a:lnSpc>
                <a:spcPct val="114000"/>
              </a:lnSpc>
              <a:spcBef>
                <a:spcPct val="20000"/>
              </a:spcBef>
              <a:buClr>
                <a:schemeClr val="accent4"/>
              </a:buClr>
              <a:buFont typeface="Arial" panose="020B0604020202020204" pitchFamily="34" charset="0"/>
              <a:buChar char="•"/>
            </a:pPr>
            <a:r>
              <a:rPr lang="en-US"/>
              <a:t>Level 1</a:t>
            </a:r>
          </a:p>
          <a:p>
            <a:pPr marL="334586" lvl="1" indent="-171182" algn="l" defTabSz="498603" rtl="0" eaLnBrk="1" latinLnBrk="0" hangingPunct="1">
              <a:spcBef>
                <a:spcPct val="20000"/>
              </a:spcBef>
              <a:buClr>
                <a:schemeClr val="accent4"/>
              </a:buClr>
              <a:buFont typeface="Arial" panose="020B0604020202020204" pitchFamily="34" charset="0"/>
              <a:buChar char="•"/>
            </a:pPr>
            <a:r>
              <a:rPr lang="en-US"/>
              <a:t>Level 2</a:t>
            </a:r>
          </a:p>
          <a:p>
            <a:pPr marL="501099" lvl="2" indent="-174294" algn="l" defTabSz="498603" rtl="0" eaLnBrk="1" latinLnBrk="0" hangingPunct="1">
              <a:spcBef>
                <a:spcPct val="20000"/>
              </a:spcBef>
              <a:buClr>
                <a:schemeClr val="accent4"/>
              </a:buClr>
              <a:buFont typeface="Arial" panose="020B0604020202020204" pitchFamily="34" charset="0"/>
              <a:buChar char="•"/>
            </a:pPr>
            <a:r>
              <a:rPr lang="en-US"/>
              <a:t>Level 3</a:t>
            </a:r>
          </a:p>
          <a:p>
            <a:pPr marL="622483" lvl="3" indent="-130721" algn="l" defTabSz="498603" rtl="0" eaLnBrk="1" latinLnBrk="0" hangingPunct="1">
              <a:spcBef>
                <a:spcPct val="20000"/>
              </a:spcBef>
              <a:buClr>
                <a:schemeClr val="accent4"/>
              </a:buClr>
              <a:buFont typeface="Arial" panose="020B0604020202020204" pitchFamily="34" charset="0"/>
              <a:buChar char="•"/>
            </a:pPr>
            <a:r>
              <a:rPr lang="en-US"/>
              <a:t>Level 4</a:t>
            </a:r>
          </a:p>
        </p:txBody>
      </p:sp>
      <p:sp>
        <p:nvSpPr>
          <p:cNvPr id="2" name="Slide Number Placeholder 1">
            <a:extLst>
              <a:ext uri="{FF2B5EF4-FFF2-40B4-BE49-F238E27FC236}">
                <a16:creationId xmlns:a16="http://schemas.microsoft.com/office/drawing/2014/main" id="{EE028ACF-45A5-4601-98A6-C9061760ABAF}"/>
              </a:ext>
            </a:extLst>
          </p:cNvPr>
          <p:cNvSpPr>
            <a:spLocks noGrp="1"/>
          </p:cNvSpPr>
          <p:nvPr>
            <p:ph type="sldNum" sz="quarter" idx="17"/>
          </p:nvPr>
        </p:nvSpPr>
        <p:spPr/>
        <p:txBody>
          <a:bodyPr/>
          <a:lstStyle/>
          <a:p>
            <a:fld id="{6917C22C-C5D7-4539-A137-217872CE6377}" type="slidenum">
              <a:rPr lang="en-US" smtClean="0"/>
              <a:pPr/>
              <a:t>‹#›</a:t>
            </a:fld>
            <a:endParaRPr lang="en-US"/>
          </a:p>
        </p:txBody>
      </p:sp>
    </p:spTree>
    <p:extLst>
      <p:ext uri="{BB962C8B-B14F-4D97-AF65-F5344CB8AC3E}">
        <p14:creationId xmlns:p14="http://schemas.microsoft.com/office/powerpoint/2010/main" val="7565592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916044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cxnSp>
        <p:nvCxnSpPr>
          <p:cNvPr id="13" name="Straight Arrow Connector 12">
            <a:extLst>
              <a:ext uri="{FF2B5EF4-FFF2-40B4-BE49-F238E27FC236}">
                <a16:creationId xmlns:a16="http://schemas.microsoft.com/office/drawing/2014/main" id="{A6A05515-E6CD-421C-9333-F1FBA87A8217}"/>
              </a:ext>
            </a:extLst>
          </p:cNvPr>
          <p:cNvCxnSpPr>
            <a:cxnSpLocks/>
          </p:cNvCxnSpPr>
          <p:nvPr userDrawn="1"/>
        </p:nvCxnSpPr>
        <p:spPr bwMode="auto">
          <a:xfrm>
            <a:off x="1881051" y="4624251"/>
            <a:ext cx="9867352" cy="13562"/>
          </a:xfrm>
          <a:prstGeom prst="straightConnector1">
            <a:avLst/>
          </a:prstGeom>
          <a:noFill/>
          <a:ln w="19050" cap="flat" cmpd="sng" algn="ctr">
            <a:solidFill>
              <a:srgbClr val="5C005C"/>
            </a:solidFill>
            <a:prstDash val="solid"/>
            <a:round/>
            <a:headEnd type="arrow" w="med" len="med"/>
            <a:tailEnd type="arrow" w="med" len="med"/>
          </a:ln>
          <a:effectLst/>
        </p:spPr>
      </p:cxnSp>
      <p:cxnSp>
        <p:nvCxnSpPr>
          <p:cNvPr id="14" name="Straight Arrow Connector 13">
            <a:extLst>
              <a:ext uri="{FF2B5EF4-FFF2-40B4-BE49-F238E27FC236}">
                <a16:creationId xmlns:a16="http://schemas.microsoft.com/office/drawing/2014/main" id="{0977B10D-F06D-4F3F-8C3E-E3C802537C55}"/>
              </a:ext>
            </a:extLst>
          </p:cNvPr>
          <p:cNvCxnSpPr>
            <a:cxnSpLocks/>
          </p:cNvCxnSpPr>
          <p:nvPr userDrawn="1"/>
        </p:nvCxnSpPr>
        <p:spPr bwMode="auto">
          <a:xfrm>
            <a:off x="1854926" y="3516238"/>
            <a:ext cx="9875001" cy="0"/>
          </a:xfrm>
          <a:prstGeom prst="straightConnector1">
            <a:avLst/>
          </a:prstGeom>
          <a:noFill/>
          <a:ln w="19050" cap="flat" cmpd="sng" algn="ctr">
            <a:solidFill>
              <a:schemeClr val="accent5"/>
            </a:solidFill>
            <a:prstDash val="solid"/>
            <a:round/>
            <a:headEnd type="arrow" w="med" len="med"/>
            <a:tailEnd type="arrow" w="med" len="med"/>
          </a:ln>
          <a:effectLst/>
        </p:spPr>
      </p:cxnSp>
      <p:cxnSp>
        <p:nvCxnSpPr>
          <p:cNvPr id="15" name="Straight Arrow Connector 14">
            <a:extLst>
              <a:ext uri="{FF2B5EF4-FFF2-40B4-BE49-F238E27FC236}">
                <a16:creationId xmlns:a16="http://schemas.microsoft.com/office/drawing/2014/main" id="{36C04CCF-122F-4E4C-A39D-FA8141BA108C}"/>
              </a:ext>
            </a:extLst>
          </p:cNvPr>
          <p:cNvCxnSpPr>
            <a:cxnSpLocks/>
          </p:cNvCxnSpPr>
          <p:nvPr userDrawn="1"/>
        </p:nvCxnSpPr>
        <p:spPr bwMode="auto">
          <a:xfrm>
            <a:off x="1815737" y="1816002"/>
            <a:ext cx="9928893" cy="0"/>
          </a:xfrm>
          <a:prstGeom prst="straightConnector1">
            <a:avLst/>
          </a:prstGeom>
          <a:noFill/>
          <a:ln w="19050" cap="flat" cmpd="sng" algn="ctr">
            <a:solidFill>
              <a:schemeClr val="accent1"/>
            </a:solidFill>
            <a:prstDash val="solid"/>
            <a:round/>
            <a:headEnd type="arrow" w="med" len="med"/>
            <a:tailEnd type="arrow" w="med" len="med"/>
          </a:ln>
          <a:effectLst/>
        </p:spPr>
      </p:cxnSp>
      <p:cxnSp>
        <p:nvCxnSpPr>
          <p:cNvPr id="16" name="Straight Arrow Connector 15">
            <a:extLst>
              <a:ext uri="{FF2B5EF4-FFF2-40B4-BE49-F238E27FC236}">
                <a16:creationId xmlns:a16="http://schemas.microsoft.com/office/drawing/2014/main" id="{99E3F8E0-7879-47AA-BD96-477F8113234C}"/>
              </a:ext>
            </a:extLst>
          </p:cNvPr>
          <p:cNvCxnSpPr>
            <a:cxnSpLocks/>
          </p:cNvCxnSpPr>
          <p:nvPr userDrawn="1"/>
        </p:nvCxnSpPr>
        <p:spPr bwMode="auto">
          <a:xfrm>
            <a:off x="1841863" y="2955451"/>
            <a:ext cx="9909469" cy="0"/>
          </a:xfrm>
          <a:prstGeom prst="straightConnector1">
            <a:avLst/>
          </a:prstGeom>
          <a:noFill/>
          <a:ln w="19050" cap="flat" cmpd="sng" algn="ctr">
            <a:solidFill>
              <a:schemeClr val="accent2"/>
            </a:solidFill>
            <a:prstDash val="solid"/>
            <a:round/>
            <a:headEnd type="arrow" w="med" len="med"/>
            <a:tailEnd type="arrow" w="med" len="med"/>
          </a:ln>
          <a:effectLst/>
        </p:spPr>
      </p:cxnSp>
      <p:cxnSp>
        <p:nvCxnSpPr>
          <p:cNvPr id="17" name="Straight Arrow Connector 16">
            <a:extLst>
              <a:ext uri="{FF2B5EF4-FFF2-40B4-BE49-F238E27FC236}">
                <a16:creationId xmlns:a16="http://schemas.microsoft.com/office/drawing/2014/main" id="{FB8CDFA1-F0E9-4258-89DA-E330F7FE7C07}"/>
              </a:ext>
            </a:extLst>
          </p:cNvPr>
          <p:cNvCxnSpPr>
            <a:cxnSpLocks/>
          </p:cNvCxnSpPr>
          <p:nvPr userDrawn="1"/>
        </p:nvCxnSpPr>
        <p:spPr bwMode="auto">
          <a:xfrm>
            <a:off x="1881051" y="4077025"/>
            <a:ext cx="9874172" cy="0"/>
          </a:xfrm>
          <a:prstGeom prst="straightConnector1">
            <a:avLst/>
          </a:prstGeom>
          <a:noFill/>
          <a:ln w="19050" cap="flat" cmpd="sng" algn="ctr">
            <a:solidFill>
              <a:srgbClr val="5C2D93"/>
            </a:solidFill>
            <a:prstDash val="solid"/>
            <a:round/>
            <a:headEnd type="arrow" w="med" len="med"/>
            <a:tailEnd type="arrow" w="med" len="med"/>
          </a:ln>
          <a:effectLst/>
        </p:spPr>
      </p:cxnSp>
      <p:cxnSp>
        <p:nvCxnSpPr>
          <p:cNvPr id="18" name="Straight Arrow Connector 17">
            <a:extLst>
              <a:ext uri="{FF2B5EF4-FFF2-40B4-BE49-F238E27FC236}">
                <a16:creationId xmlns:a16="http://schemas.microsoft.com/office/drawing/2014/main" id="{301211B5-90BF-46C0-8E18-2A67D3E300AD}"/>
              </a:ext>
            </a:extLst>
          </p:cNvPr>
          <p:cNvCxnSpPr>
            <a:cxnSpLocks/>
          </p:cNvCxnSpPr>
          <p:nvPr userDrawn="1"/>
        </p:nvCxnSpPr>
        <p:spPr bwMode="auto">
          <a:xfrm>
            <a:off x="1894114" y="6393242"/>
            <a:ext cx="9847988" cy="0"/>
          </a:xfrm>
          <a:prstGeom prst="straightConnector1">
            <a:avLst/>
          </a:prstGeom>
          <a:noFill/>
          <a:ln w="19050" cap="flat" cmpd="sng" algn="ctr">
            <a:solidFill>
              <a:srgbClr val="008272"/>
            </a:solidFill>
            <a:prstDash val="solid"/>
            <a:round/>
            <a:headEnd type="arrow" w="med" len="med"/>
            <a:tailEnd type="arrow" w="med" len="med"/>
          </a:ln>
          <a:effectLst/>
        </p:spPr>
      </p:cxnSp>
      <p:cxnSp>
        <p:nvCxnSpPr>
          <p:cNvPr id="19" name="Straight Arrow Connector 18">
            <a:extLst>
              <a:ext uri="{FF2B5EF4-FFF2-40B4-BE49-F238E27FC236}">
                <a16:creationId xmlns:a16="http://schemas.microsoft.com/office/drawing/2014/main" id="{5A9EE08D-46DF-4779-9963-3732DC69718A}"/>
              </a:ext>
            </a:extLst>
          </p:cNvPr>
          <p:cNvCxnSpPr>
            <a:cxnSpLocks/>
          </p:cNvCxnSpPr>
          <p:nvPr userDrawn="1"/>
        </p:nvCxnSpPr>
        <p:spPr bwMode="auto">
          <a:xfrm>
            <a:off x="1828800" y="2385918"/>
            <a:ext cx="9915830" cy="0"/>
          </a:xfrm>
          <a:prstGeom prst="straightConnector1">
            <a:avLst/>
          </a:prstGeom>
          <a:noFill/>
          <a:ln w="19050" cap="flat" cmpd="sng" algn="ctr">
            <a:solidFill>
              <a:srgbClr val="107C10"/>
            </a:solidFill>
            <a:prstDash val="solid"/>
            <a:round/>
            <a:headEnd type="arrow" w="med" len="med"/>
            <a:tailEnd type="arrow" w="med" len="med"/>
          </a:ln>
          <a:effectLst/>
        </p:spPr>
      </p:cxnSp>
      <p:cxnSp>
        <p:nvCxnSpPr>
          <p:cNvPr id="21" name="Straight Arrow Connector 20">
            <a:extLst>
              <a:ext uri="{FF2B5EF4-FFF2-40B4-BE49-F238E27FC236}">
                <a16:creationId xmlns:a16="http://schemas.microsoft.com/office/drawing/2014/main" id="{2E8C40D2-AE04-4723-924B-146A22E01EEA}"/>
              </a:ext>
            </a:extLst>
          </p:cNvPr>
          <p:cNvCxnSpPr>
            <a:cxnSpLocks/>
          </p:cNvCxnSpPr>
          <p:nvPr userDrawn="1"/>
        </p:nvCxnSpPr>
        <p:spPr bwMode="auto">
          <a:xfrm>
            <a:off x="1828800" y="1246085"/>
            <a:ext cx="9915830" cy="1"/>
          </a:xfrm>
          <a:prstGeom prst="straightConnector1">
            <a:avLst/>
          </a:prstGeom>
          <a:noFill/>
          <a:ln w="19050" cap="flat" cmpd="sng" algn="ctr">
            <a:solidFill>
              <a:schemeClr val="tx1"/>
            </a:solidFill>
            <a:prstDash val="solid"/>
            <a:round/>
            <a:headEnd type="arrow" w="med" len="med"/>
            <a:tailEnd type="arrow" w="med" len="med"/>
          </a:ln>
          <a:effectLst/>
        </p:spPr>
      </p:cxnSp>
      <p:graphicFrame>
        <p:nvGraphicFramePr>
          <p:cNvPr id="22" name="Table 2">
            <a:extLst>
              <a:ext uri="{FF2B5EF4-FFF2-40B4-BE49-F238E27FC236}">
                <a16:creationId xmlns:a16="http://schemas.microsoft.com/office/drawing/2014/main" id="{AD86CD40-30C4-49D2-82BB-7C4136C1D85E}"/>
              </a:ext>
            </a:extLst>
          </p:cNvPr>
          <p:cNvGraphicFramePr>
            <a:graphicFrameLocks noGrp="1"/>
          </p:cNvGraphicFramePr>
          <p:nvPr userDrawn="1"/>
        </p:nvGraphicFramePr>
        <p:xfrm>
          <a:off x="336322" y="780181"/>
          <a:ext cx="11415009" cy="5928931"/>
        </p:xfrm>
        <a:graphic>
          <a:graphicData uri="http://schemas.openxmlformats.org/drawingml/2006/table">
            <a:tbl>
              <a:tblPr firstRow="1" bandRow="1"/>
              <a:tblGrid>
                <a:gridCol w="1478409">
                  <a:extLst>
                    <a:ext uri="{9D8B030D-6E8A-4147-A177-3AD203B41FA5}">
                      <a16:colId xmlns:a16="http://schemas.microsoft.com/office/drawing/2014/main" val="20000"/>
                    </a:ext>
                  </a:extLst>
                </a:gridCol>
                <a:gridCol w="1758979">
                  <a:extLst>
                    <a:ext uri="{9D8B030D-6E8A-4147-A177-3AD203B41FA5}">
                      <a16:colId xmlns:a16="http://schemas.microsoft.com/office/drawing/2014/main" val="20005"/>
                    </a:ext>
                  </a:extLst>
                </a:gridCol>
                <a:gridCol w="1912690">
                  <a:extLst>
                    <a:ext uri="{9D8B030D-6E8A-4147-A177-3AD203B41FA5}">
                      <a16:colId xmlns:a16="http://schemas.microsoft.com/office/drawing/2014/main" val="20006"/>
                    </a:ext>
                  </a:extLst>
                </a:gridCol>
                <a:gridCol w="2063692">
                  <a:extLst>
                    <a:ext uri="{9D8B030D-6E8A-4147-A177-3AD203B41FA5}">
                      <a16:colId xmlns:a16="http://schemas.microsoft.com/office/drawing/2014/main" val="2348878837"/>
                    </a:ext>
                  </a:extLst>
                </a:gridCol>
                <a:gridCol w="2055002">
                  <a:extLst>
                    <a:ext uri="{9D8B030D-6E8A-4147-A177-3AD203B41FA5}">
                      <a16:colId xmlns:a16="http://schemas.microsoft.com/office/drawing/2014/main" val="4146458640"/>
                    </a:ext>
                  </a:extLst>
                </a:gridCol>
                <a:gridCol w="2146237">
                  <a:extLst>
                    <a:ext uri="{9D8B030D-6E8A-4147-A177-3AD203B41FA5}">
                      <a16:colId xmlns:a16="http://schemas.microsoft.com/office/drawing/2014/main" val="1798226640"/>
                    </a:ext>
                  </a:extLst>
                </a:gridCol>
              </a:tblGrid>
              <a:tr h="250151">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algn="ctr"/>
                      <a:endParaRPr lang="en-US" sz="800" b="0" i="1" u="sng">
                        <a:gradFill>
                          <a:gsLst>
                            <a:gs pos="1250">
                              <a:schemeClr val="bg1"/>
                            </a:gs>
                            <a:gs pos="100000">
                              <a:schemeClr val="bg1"/>
                            </a:gs>
                          </a:gsLst>
                          <a:lin ang="5400000" scaled="0"/>
                        </a:gradFill>
                      </a:endParaRPr>
                    </a:p>
                  </a:txBody>
                  <a:tcPr marL="0" marR="0" marT="0" marB="0" anchor="ctr">
                    <a:lnL w="12700" cmpd="sng">
                      <a:noFill/>
                    </a:lnL>
                    <a:lnR w="635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algn="ctr"/>
                      <a:r>
                        <a:rPr lang="en-US" sz="1000" b="1" kern="1200">
                          <a:gradFill>
                            <a:gsLst>
                              <a:gs pos="1250">
                                <a:schemeClr val="tx1"/>
                              </a:gs>
                              <a:gs pos="100000">
                                <a:schemeClr val="tx1"/>
                              </a:gs>
                            </a:gsLst>
                            <a:lin ang="5400000" scaled="0"/>
                          </a:gradFill>
                          <a:latin typeface="+mn-lt"/>
                          <a:ea typeface="+mn-ea"/>
                          <a:cs typeface="+mn-cs"/>
                        </a:rPr>
                        <a:t>OCTOBER</a:t>
                      </a:r>
                    </a:p>
                  </a:txBody>
                  <a:tcPr marL="68951" marR="68951" marT="34476" marB="34476"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algn="ctr"/>
                      <a:r>
                        <a:rPr lang="en-US" sz="1000" b="1" kern="1200">
                          <a:gradFill>
                            <a:gsLst>
                              <a:gs pos="1250">
                                <a:schemeClr val="tx1"/>
                              </a:gs>
                              <a:gs pos="100000">
                                <a:schemeClr val="tx1"/>
                              </a:gs>
                            </a:gsLst>
                            <a:lin ang="5400000" scaled="0"/>
                          </a:gradFill>
                          <a:latin typeface="+mn-lt"/>
                          <a:ea typeface="+mn-ea"/>
                          <a:cs typeface="+mn-cs"/>
                        </a:rPr>
                        <a:t>NOVEMBER</a:t>
                      </a:r>
                    </a:p>
                  </a:txBody>
                  <a:tcPr marL="68951" marR="68951" marT="34476" marB="3447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algn="ctr"/>
                      <a:r>
                        <a:rPr lang="en-US" sz="1000" b="1" kern="1200">
                          <a:gradFill>
                            <a:gsLst>
                              <a:gs pos="1250">
                                <a:schemeClr val="tx1"/>
                              </a:gs>
                              <a:gs pos="100000">
                                <a:schemeClr val="tx1"/>
                              </a:gs>
                            </a:gsLst>
                            <a:lin ang="5400000" scaled="0"/>
                          </a:gradFill>
                          <a:latin typeface="+mn-lt"/>
                          <a:ea typeface="+mn-ea"/>
                          <a:cs typeface="+mn-cs"/>
                        </a:rPr>
                        <a:t>DECEMBER</a:t>
                      </a:r>
                    </a:p>
                  </a:txBody>
                  <a:tcPr marL="68951" marR="68951" marT="34476" marB="3447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algn="ctr"/>
                      <a:r>
                        <a:rPr lang="en-US" sz="1000" b="1" kern="1200">
                          <a:gradFill>
                            <a:gsLst>
                              <a:gs pos="1250">
                                <a:schemeClr val="tx1"/>
                              </a:gs>
                              <a:gs pos="100000">
                                <a:schemeClr val="tx1"/>
                              </a:gs>
                            </a:gsLst>
                            <a:lin ang="5400000" scaled="0"/>
                          </a:gradFill>
                          <a:latin typeface="+mn-lt"/>
                          <a:ea typeface="+mn-ea"/>
                          <a:cs typeface="+mn-cs"/>
                        </a:rPr>
                        <a:t>JANUARY </a:t>
                      </a:r>
                    </a:p>
                  </a:txBody>
                  <a:tcPr marL="68951" marR="68951" marT="34476" marB="3447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a:r>
                        <a:rPr lang="en-US" sz="1000" b="1" kern="1200">
                          <a:gradFill>
                            <a:gsLst>
                              <a:gs pos="1250">
                                <a:schemeClr val="tx1"/>
                              </a:gs>
                              <a:gs pos="100000">
                                <a:schemeClr val="tx1"/>
                              </a:gs>
                            </a:gsLst>
                            <a:lin ang="5400000" scaled="0"/>
                          </a:gradFill>
                          <a:latin typeface="+mn-lt"/>
                          <a:ea typeface="+mn-ea"/>
                          <a:cs typeface="+mn-cs"/>
                        </a:rPr>
                        <a:t>FEBRUARY</a:t>
                      </a:r>
                    </a:p>
                  </a:txBody>
                  <a:tcPr marL="68951" marR="68951" marT="34476" marB="3447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10000"/>
                  </a:ext>
                </a:extLst>
              </a:tr>
              <a:tr h="56787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chemeClr val="tx1"/>
                          </a:solidFill>
                          <a:effectLst/>
                          <a:uLnTx/>
                          <a:uFillTx/>
                          <a:latin typeface="+mn-lt"/>
                          <a:ea typeface="+mn-ea"/>
                          <a:cs typeface="+mn-cs"/>
                        </a:rPr>
                        <a:t>Executive Timeline</a:t>
                      </a:r>
                    </a:p>
                  </a:txBody>
                  <a:tcPr marL="182880" marR="34476" marT="0" marB="0" anchor="ctr">
                    <a:lnL w="76200" cap="flat" cmpd="sng" algn="ctr">
                      <a:solidFill>
                        <a:schemeClr val="tx1"/>
                      </a:solid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12883441"/>
                  </a:ext>
                </a:extLst>
              </a:tr>
              <a:tr h="56787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1250">
                                <a:schemeClr val="accent1"/>
                              </a:gs>
                              <a:gs pos="100000">
                                <a:schemeClr val="accent1"/>
                              </a:gs>
                            </a:gsLst>
                            <a:lin ang="5400000" scaled="0"/>
                          </a:gradFill>
                          <a:effectLst/>
                          <a:uLnTx/>
                          <a:uFillTx/>
                          <a:latin typeface="+mn-lt"/>
                          <a:ea typeface="+mn-ea"/>
                          <a:cs typeface="+mn-cs"/>
                        </a:rPr>
                        <a:t>Revenue &amp; </a:t>
                      </a:r>
                      <a:r>
                        <a:rPr kumimoji="0" lang="en-US" sz="900" b="1" i="0" u="none" strike="noStrike" kern="1200" cap="none" spc="0" normalizeH="0" baseline="0" noProof="0" err="1">
                          <a:ln>
                            <a:noFill/>
                          </a:ln>
                          <a:gradFill>
                            <a:gsLst>
                              <a:gs pos="1250">
                                <a:schemeClr val="accent1"/>
                              </a:gs>
                              <a:gs pos="100000">
                                <a:schemeClr val="accent1"/>
                              </a:gs>
                            </a:gsLst>
                            <a:lin ang="5400000" scaled="0"/>
                          </a:gradFill>
                          <a:effectLst/>
                          <a:uLnTx/>
                          <a:uFillTx/>
                          <a:latin typeface="+mn-lt"/>
                          <a:ea typeface="+mn-ea"/>
                          <a:cs typeface="+mn-cs"/>
                        </a:rPr>
                        <a:t>Opex</a:t>
                      </a:r>
                      <a:r>
                        <a:rPr kumimoji="0" lang="en-US" sz="900" b="1" i="0" u="none" strike="noStrike" kern="1200" cap="none" spc="0" normalizeH="0" baseline="0" noProof="0">
                          <a:ln>
                            <a:noFill/>
                          </a:ln>
                          <a:gradFill>
                            <a:gsLst>
                              <a:gs pos="1250">
                                <a:schemeClr val="accent1"/>
                              </a:gs>
                              <a:gs pos="100000">
                                <a:schemeClr val="accent1"/>
                              </a:gs>
                            </a:gsLst>
                            <a:lin ang="5400000" scaled="0"/>
                          </a:gradFill>
                          <a:effectLst/>
                          <a:uLnTx/>
                          <a:uFillTx/>
                          <a:latin typeface="+mn-lt"/>
                          <a:ea typeface="+mn-ea"/>
                          <a:cs typeface="+mn-cs"/>
                        </a:rPr>
                        <a:t> Planning </a:t>
                      </a:r>
                    </a:p>
                  </a:txBody>
                  <a:tcPr marL="182880" marR="34476" marT="0" marB="0" anchor="ctr">
                    <a:lnL w="76200" cap="flat" cmpd="sng" algn="ctr">
                      <a:solidFill>
                        <a:schemeClr val="accent1"/>
                      </a:solid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567878">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marR="0" lvl="0" indent="0" algn="l" defTabSz="960096"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107C10"/>
                          </a:solidFill>
                          <a:effectLst/>
                          <a:uLnTx/>
                          <a:uFillTx/>
                          <a:latin typeface="+mn-lt"/>
                          <a:ea typeface="+mn-ea"/>
                          <a:cs typeface="+mn-cs"/>
                        </a:rPr>
                        <a:t>Scorecard</a:t>
                      </a:r>
                      <a:r>
                        <a:rPr kumimoji="0" lang="en-US" sz="900" b="1" i="0" u="none" strike="noStrike" kern="1200" cap="none" spc="0" normalizeH="0" baseline="0" noProof="0">
                          <a:ln>
                            <a:noFill/>
                          </a:ln>
                          <a:gradFill>
                            <a:gsLst>
                              <a:gs pos="1250">
                                <a:schemeClr val="accent3"/>
                              </a:gs>
                              <a:gs pos="100000">
                                <a:schemeClr val="accent3"/>
                              </a:gs>
                            </a:gsLst>
                            <a:lin ang="5400000" scaled="0"/>
                          </a:gradFill>
                          <a:effectLst/>
                          <a:uLnTx/>
                          <a:uFillTx/>
                          <a:latin typeface="+mn-lt"/>
                          <a:ea typeface="+mn-ea"/>
                          <a:cs typeface="+mn-cs"/>
                        </a:rPr>
                        <a:t> </a:t>
                      </a:r>
                    </a:p>
                  </a:txBody>
                  <a:tcPr marL="182880" marR="34476" marT="0" marB="0" anchor="ctr">
                    <a:lnL w="76200" cap="flat" cmpd="sng" algn="ctr">
                      <a:solidFill>
                        <a:srgbClr val="107C10"/>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171450" indent="-171450">
                        <a:spcBef>
                          <a:spcPts val="300"/>
                        </a:spcBef>
                        <a:buFont typeface="+mj-lt"/>
                        <a:buAutoNum type="arabicPeriod"/>
                        <a:tabLst>
                          <a:tab pos="171450" algn="l"/>
                        </a:tabLst>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indent="0">
                        <a:spcBef>
                          <a:spcPts val="300"/>
                        </a:spcBef>
                        <a:buFont typeface="+mj-lt"/>
                        <a:buNone/>
                        <a:tabLst>
                          <a:tab pos="171450" algn="l"/>
                        </a:tabLst>
                      </a:pPr>
                      <a:endParaRPr lang="en-US" sz="800" i="0" kern="1200">
                        <a:solidFill>
                          <a:schemeClr val="tx1"/>
                        </a:solidFill>
                        <a:latin typeface="+mn-lt"/>
                        <a:ea typeface="+mn-ea"/>
                        <a:cs typeface="+mn-cs"/>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171450" indent="-171450">
                        <a:spcBef>
                          <a:spcPts val="300"/>
                        </a:spcBef>
                        <a:buFont typeface="+mj-lt"/>
                        <a:buAutoNum type="arabicPeriod"/>
                        <a:tabLst>
                          <a:tab pos="171450" algn="l"/>
                        </a:tabLst>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indent="0">
                        <a:spcBef>
                          <a:spcPts val="300"/>
                        </a:spcBef>
                        <a:buFont typeface="+mj-lt"/>
                        <a:buNone/>
                        <a:tabLst>
                          <a:tab pos="171450" algn="l"/>
                        </a:tabLst>
                      </a:pPr>
                      <a:endParaRPr lang="en-US" sz="800" b="1" i="0">
                        <a:solidFill>
                          <a:schemeClr val="tx1"/>
                        </a:solidFill>
                      </a:endParaRPr>
                    </a:p>
                    <a:p>
                      <a:pPr marL="0" indent="0">
                        <a:spcBef>
                          <a:spcPts val="300"/>
                        </a:spcBef>
                        <a:buFont typeface="+mj-lt"/>
                        <a:buNone/>
                        <a:tabLst>
                          <a:tab pos="171450" algn="l"/>
                        </a:tabLst>
                      </a:pPr>
                      <a:endParaRPr lang="en-US" sz="800" b="1" i="0">
                        <a:solidFill>
                          <a:schemeClr val="tx1"/>
                        </a:solidFill>
                      </a:endParaRPr>
                    </a:p>
                    <a:p>
                      <a:pPr marL="0" indent="0">
                        <a:spcBef>
                          <a:spcPts val="300"/>
                        </a:spcBef>
                        <a:buFont typeface="+mj-lt"/>
                        <a:buNone/>
                        <a:tabLst>
                          <a:tab pos="171450" algn="l"/>
                        </a:tabLst>
                      </a:pPr>
                      <a:endParaRPr lang="en-US" sz="800" b="1"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spcBef>
                          <a:spcPts val="300"/>
                        </a:spcBef>
                        <a:buFont typeface="+mj-lt"/>
                        <a:buNone/>
                        <a:tabLst>
                          <a:tab pos="171450" algn="l"/>
                        </a:tabLst>
                      </a:pPr>
                      <a:endParaRPr lang="en-US" sz="800" b="1"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62863782"/>
                  </a:ext>
                </a:extLst>
              </a:tr>
              <a:tr h="567878">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marR="0" lvl="0" indent="0" algn="l" defTabSz="864860" rtl="0" eaLnBrk="1" fontAlgn="base"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gradFill>
                            <a:gsLst>
                              <a:gs pos="1250">
                                <a:schemeClr val="accent2"/>
                              </a:gs>
                              <a:gs pos="100000">
                                <a:schemeClr val="accent2"/>
                              </a:gs>
                            </a:gsLst>
                            <a:lin ang="5400000" scaled="0"/>
                          </a:gradFill>
                          <a:effectLst/>
                          <a:uLnTx/>
                          <a:uFillTx/>
                          <a:latin typeface="+mn-lt"/>
                          <a:ea typeface="+mn-ea"/>
                          <a:cs typeface="+mn-cs"/>
                        </a:rPr>
                        <a:t>Blueprint</a:t>
                      </a:r>
                    </a:p>
                  </a:txBody>
                  <a:tcPr marL="182880" marR="34476" marT="0" marB="0" anchor="ctr">
                    <a:lnL w="76200" cap="flat" cmpd="sng" algn="ctr">
                      <a:solidFill>
                        <a:schemeClr val="accent2"/>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171450" indent="-171450">
                        <a:spcBef>
                          <a:spcPts val="300"/>
                        </a:spcBef>
                        <a:buFont typeface="+mj-lt"/>
                        <a:buAutoNum type="arabicPeriod"/>
                        <a:tabLst>
                          <a:tab pos="171450" algn="l"/>
                        </a:tabLst>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171450" indent="-171450">
                        <a:spcBef>
                          <a:spcPts val="300"/>
                        </a:spcBef>
                        <a:buFont typeface="+mj-lt"/>
                        <a:buAutoNum type="arabicPeriod"/>
                        <a:tabLst>
                          <a:tab pos="171450" algn="l"/>
                        </a:tabLst>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indent="0">
                        <a:spcBef>
                          <a:spcPts val="300"/>
                        </a:spcBef>
                        <a:buFont typeface="+mj-lt"/>
                        <a:buNone/>
                        <a:tabLst>
                          <a:tab pos="171450" algn="l"/>
                        </a:tabLst>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indent="0">
                        <a:spcBef>
                          <a:spcPts val="300"/>
                        </a:spcBef>
                        <a:buFont typeface="+mj-lt"/>
                        <a:buNone/>
                        <a:tabLst>
                          <a:tab pos="171450" algn="l"/>
                        </a:tabLst>
                      </a:pPr>
                      <a:endParaRPr lang="en-US" sz="800" b="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spcBef>
                          <a:spcPts val="300"/>
                        </a:spcBef>
                        <a:buFont typeface="+mj-lt"/>
                        <a:buNone/>
                        <a:tabLst>
                          <a:tab pos="171450" algn="l"/>
                        </a:tabLst>
                      </a:pPr>
                      <a:endParaRPr lang="en-US" sz="800" b="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07100784"/>
                  </a:ext>
                </a:extLst>
              </a:tr>
              <a:tr h="567878">
                <a:tc>
                  <a:txBody>
                    <a:bodyPr/>
                    <a:lstStyle/>
                    <a:p>
                      <a:pPr marL="0" marR="0" lvl="0" indent="0" algn="l" defTabSz="960096"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1250">
                                <a:schemeClr val="accent5"/>
                              </a:gs>
                              <a:gs pos="100000">
                                <a:schemeClr val="accent5"/>
                              </a:gs>
                            </a:gsLst>
                            <a:lin ang="5400000" scaled="0"/>
                          </a:gradFill>
                          <a:effectLst/>
                          <a:uLnTx/>
                          <a:uFillTx/>
                          <a:latin typeface="+mn-lt"/>
                          <a:ea typeface="+mn-ea"/>
                          <a:cs typeface="+mn-cs"/>
                        </a:rPr>
                        <a:t>Segmentation </a:t>
                      </a:r>
                    </a:p>
                  </a:txBody>
                  <a:tcPr marL="182880" marR="34476" marT="0" marB="0" anchor="ctr">
                    <a:lnL w="76200" cap="flat" cmpd="sng" algn="ctr">
                      <a:solidFill>
                        <a:schemeClr val="accent5"/>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567878">
                <a:tc>
                  <a:txBody>
                    <a:bodyPr/>
                    <a:lstStyle/>
                    <a:p>
                      <a:pPr marL="0" marR="0" lvl="0" indent="0" algn="l" defTabSz="960096"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1250">
                                <a:srgbClr val="5C2D93"/>
                              </a:gs>
                              <a:gs pos="100000">
                                <a:srgbClr val="5C2D93"/>
                              </a:gs>
                            </a:gsLst>
                            <a:lin ang="5400000" scaled="0"/>
                          </a:gradFill>
                          <a:effectLst/>
                          <a:uLnTx/>
                          <a:uFillTx/>
                          <a:latin typeface="+mn-lt"/>
                          <a:ea typeface="+mn-ea"/>
                          <a:cs typeface="+mn-cs"/>
                        </a:rPr>
                        <a:t>Territory Management</a:t>
                      </a:r>
                    </a:p>
                  </a:txBody>
                  <a:tcPr marL="182880" marR="34476" marT="0" marB="0" anchor="ctr">
                    <a:lnL w="76200" cap="flat" cmpd="sng" algn="ctr">
                      <a:solidFill>
                        <a:srgbClr val="5C2D93"/>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567878">
                <a:tc>
                  <a:txBody>
                    <a:bodyPr/>
                    <a:lstStyle/>
                    <a:p>
                      <a:pPr marL="0" marR="0" lvl="0" indent="0" algn="l" defTabSz="847188"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1250">
                                <a:srgbClr val="5C005C"/>
                              </a:gs>
                              <a:gs pos="100000">
                                <a:srgbClr val="5C005C"/>
                              </a:gs>
                            </a:gsLst>
                            <a:lin ang="5400000" scaled="0"/>
                          </a:gradFill>
                          <a:effectLst/>
                          <a:uLnTx/>
                          <a:uFillTx/>
                          <a:latin typeface="+mn-lt"/>
                          <a:ea typeface="+mn-ea"/>
                          <a:cs typeface="+mn-cs"/>
                        </a:rPr>
                        <a:t>RolEx</a:t>
                      </a:r>
                    </a:p>
                  </a:txBody>
                  <a:tcPr marL="182880" marR="34476" marT="0" marB="0" anchor="ctr">
                    <a:lnL w="76200" cap="flat" cmpd="sng" algn="ctr">
                      <a:solidFill>
                        <a:srgbClr val="5C005C"/>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567878">
                <a:tc>
                  <a:txBody>
                    <a:bodyPr/>
                    <a:lstStyle/>
                    <a:p>
                      <a:pPr marL="0" marR="0" lvl="0" indent="0" algn="l" defTabSz="763152" rtl="0" eaLnBrk="1" fontAlgn="base" latinLnBrk="0" hangingPunct="1">
                        <a:lnSpc>
                          <a:spcPts val="859"/>
                        </a:lnSpc>
                        <a:spcBef>
                          <a:spcPts val="0"/>
                        </a:spcBef>
                        <a:spcAft>
                          <a:spcPts val="0"/>
                        </a:spcAft>
                        <a:buClrTx/>
                        <a:buSzTx/>
                        <a:buFontTx/>
                        <a:buNone/>
                        <a:tabLst/>
                        <a:defRPr/>
                      </a:pPr>
                      <a:r>
                        <a:rPr kumimoji="0" lang="en-US" sz="900" b="1" i="0" u="none" strike="noStrike" kern="0" cap="none" spc="0" normalizeH="0" baseline="0" noProof="0">
                          <a:ln>
                            <a:noFill/>
                          </a:ln>
                          <a:gradFill>
                            <a:gsLst>
                              <a:gs pos="1250">
                                <a:schemeClr val="tx1"/>
                              </a:gs>
                              <a:gs pos="100000">
                                <a:schemeClr val="tx1"/>
                              </a:gs>
                            </a:gsLst>
                            <a:lin ang="5400000" scaled="0"/>
                          </a:gradFill>
                          <a:effectLst/>
                          <a:uLnTx/>
                          <a:uFillTx/>
                          <a:latin typeface="+mn-lt"/>
                          <a:ea typeface="+mn-ea"/>
                          <a:cs typeface="+mn-cs"/>
                        </a:rPr>
                        <a:t>WWIC </a:t>
                      </a:r>
                    </a:p>
                    <a:p>
                      <a:pPr marL="111125" marR="0" lvl="1" indent="0" algn="l" defTabSz="763152" rtl="0" eaLnBrk="1" fontAlgn="base" latinLnBrk="0" hangingPunct="1">
                        <a:lnSpc>
                          <a:spcPts val="859"/>
                        </a:lnSpc>
                        <a:spcBef>
                          <a:spcPts val="0"/>
                        </a:spcBef>
                        <a:spcAft>
                          <a:spcPts val="0"/>
                        </a:spcAft>
                        <a:buClrTx/>
                        <a:buSzTx/>
                        <a:buFontTx/>
                        <a:buNone/>
                        <a:tabLst/>
                        <a:defRPr/>
                      </a:pPr>
                      <a:r>
                        <a:rPr kumimoji="0" lang="en-US" sz="800" b="1" i="0" u="none" strike="noStrike" kern="0" cap="none" spc="0" normalizeH="0" baseline="0" noProof="0">
                          <a:ln>
                            <a:noFill/>
                          </a:ln>
                          <a:solidFill>
                            <a:srgbClr val="DA4711"/>
                          </a:solidFill>
                          <a:effectLst/>
                          <a:uLnTx/>
                          <a:uFillTx/>
                          <a:latin typeface="+mn-lt"/>
                          <a:ea typeface="+mn-ea"/>
                          <a:cs typeface="+mn-cs"/>
                        </a:rPr>
                        <a:t>Employee Data </a:t>
                      </a:r>
                      <a:r>
                        <a:rPr kumimoji="0" lang="en-US" sz="800" b="1" i="0" u="none" strike="noStrike" kern="0" cap="none" spc="0" normalizeH="0" baseline="0" noProof="0" err="1">
                          <a:ln>
                            <a:noFill/>
                          </a:ln>
                          <a:solidFill>
                            <a:srgbClr val="DA4711"/>
                          </a:solidFill>
                          <a:effectLst/>
                          <a:uLnTx/>
                          <a:uFillTx/>
                          <a:latin typeface="+mn-lt"/>
                          <a:ea typeface="+mn-ea"/>
                          <a:cs typeface="+mn-cs"/>
                        </a:rPr>
                        <a:t>Mgmt</a:t>
                      </a:r>
                      <a:r>
                        <a:rPr kumimoji="0" lang="en-US" sz="800" b="1" i="0" u="none" strike="noStrike" kern="0" cap="none" spc="0" normalizeH="0" baseline="0" noProof="0">
                          <a:ln>
                            <a:noFill/>
                          </a:ln>
                          <a:solidFill>
                            <a:srgbClr val="DA4711"/>
                          </a:solidFill>
                          <a:effectLst/>
                          <a:uLnTx/>
                          <a:uFillTx/>
                          <a:latin typeface="+mn-lt"/>
                          <a:ea typeface="+mn-ea"/>
                          <a:cs typeface="+mn-cs"/>
                        </a:rPr>
                        <a:t> (EDM) </a:t>
                      </a:r>
                      <a:br>
                        <a:rPr kumimoji="0" lang="en-US" sz="800" b="1" i="0" u="none" strike="noStrike" kern="0" cap="none" spc="0" normalizeH="0" baseline="0" noProof="0">
                          <a:ln>
                            <a:noFill/>
                          </a:ln>
                          <a:gradFill>
                            <a:gsLst>
                              <a:gs pos="1250">
                                <a:schemeClr val="tx1"/>
                              </a:gs>
                              <a:gs pos="100000">
                                <a:schemeClr val="tx1"/>
                              </a:gs>
                            </a:gsLst>
                            <a:lin ang="5400000" scaled="0"/>
                          </a:gradFill>
                          <a:effectLst/>
                          <a:uLnTx/>
                          <a:uFillTx/>
                          <a:latin typeface="+mn-lt"/>
                          <a:ea typeface="+mn-ea"/>
                          <a:cs typeface="+mn-cs"/>
                        </a:rPr>
                      </a:br>
                      <a:endParaRPr kumimoji="0" lang="en-US" sz="800" b="0" i="0" u="none" strike="noStrike" kern="0" cap="none" spc="0" normalizeH="0" baseline="0" noProof="0">
                        <a:ln>
                          <a:noFill/>
                        </a:ln>
                        <a:gradFill>
                          <a:gsLst>
                            <a:gs pos="1250">
                              <a:schemeClr val="tx1"/>
                            </a:gs>
                            <a:gs pos="100000">
                              <a:schemeClr val="tx1"/>
                            </a:gs>
                          </a:gsLst>
                          <a:lin ang="5400000" scaled="0"/>
                        </a:gradFill>
                        <a:effectLst/>
                        <a:uLnTx/>
                        <a:uFillTx/>
                        <a:latin typeface="+mn-lt"/>
                        <a:ea typeface="+mn-ea"/>
                        <a:cs typeface="+mn-cs"/>
                      </a:endParaRPr>
                    </a:p>
                  </a:txBody>
                  <a:tcPr marL="182880" marR="34476" marT="0" marB="0" anchor="ctr">
                    <a:lnL w="76200" cap="flat" cmpd="sng" algn="ctr">
                      <a:solidFill>
                        <a:srgbClr val="DA4711"/>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r h="567878">
                <a:tc>
                  <a:txBody>
                    <a:bodyPr/>
                    <a:lstStyle/>
                    <a:p>
                      <a:pPr marL="111125"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gradFill>
                            <a:gsLst>
                              <a:gs pos="1250">
                                <a:srgbClr val="FF8C00"/>
                              </a:gs>
                              <a:gs pos="100000">
                                <a:srgbClr val="FF8C00"/>
                              </a:gs>
                            </a:gsLst>
                            <a:lin ang="5400000" scaled="0"/>
                          </a:gradFill>
                          <a:effectLst/>
                          <a:uLnTx/>
                          <a:uFillTx/>
                          <a:latin typeface="+mn-lt"/>
                          <a:ea typeface="+mn-ea"/>
                          <a:cs typeface="+mn-cs"/>
                        </a:rPr>
                        <a:t>Quota</a:t>
                      </a:r>
                    </a:p>
                  </a:txBody>
                  <a:tcPr marL="182880" marR="34476" anchor="ctr">
                    <a:lnL w="76200" cap="flat" cmpd="sng" algn="ctr">
                      <a:solidFill>
                        <a:srgbClr val="FF8C00"/>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65732595"/>
                  </a:ext>
                </a:extLst>
              </a:tr>
              <a:tr h="567878">
                <a:tc>
                  <a:txBody>
                    <a:bodyPr/>
                    <a:lstStyle/>
                    <a:p>
                      <a:pPr marL="0" marR="0" lvl="0" indent="0" algn="l" defTabSz="96012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43000">
                                <a:srgbClr val="008272"/>
                              </a:gs>
                              <a:gs pos="100000">
                                <a:srgbClr val="008272"/>
                              </a:gs>
                            </a:gsLst>
                            <a:lin ang="5400000" scaled="0"/>
                          </a:gradFill>
                          <a:effectLst/>
                          <a:uLnTx/>
                          <a:uFillTx/>
                          <a:latin typeface="+mn-lt"/>
                          <a:ea typeface="+mn-ea"/>
                          <a:cs typeface="+mn-cs"/>
                        </a:rPr>
                        <a:t>Commercial Execution Playbook</a:t>
                      </a:r>
                    </a:p>
                  </a:txBody>
                  <a:tcPr marL="182880" marR="34476" marT="0" marB="0" anchor="ctr">
                    <a:lnL w="76200" cap="flat" cmpd="sng" algn="ctr">
                      <a:solidFill>
                        <a:srgbClr val="008272"/>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91065727"/>
                  </a:ext>
                </a:extLst>
              </a:tr>
            </a:tbl>
          </a:graphicData>
        </a:graphic>
      </p:graphicFrame>
      <p:cxnSp>
        <p:nvCxnSpPr>
          <p:cNvPr id="23" name="Straight Arrow Connector 22">
            <a:extLst>
              <a:ext uri="{FF2B5EF4-FFF2-40B4-BE49-F238E27FC236}">
                <a16:creationId xmlns:a16="http://schemas.microsoft.com/office/drawing/2014/main" id="{A058A3E6-6796-45BD-A08C-8882B114249C}"/>
              </a:ext>
            </a:extLst>
          </p:cNvPr>
          <p:cNvCxnSpPr>
            <a:cxnSpLocks/>
          </p:cNvCxnSpPr>
          <p:nvPr userDrawn="1"/>
        </p:nvCxnSpPr>
        <p:spPr bwMode="auto">
          <a:xfrm>
            <a:off x="1881051" y="5237058"/>
            <a:ext cx="9862763" cy="0"/>
          </a:xfrm>
          <a:prstGeom prst="straightConnector1">
            <a:avLst/>
          </a:prstGeom>
          <a:noFill/>
          <a:ln w="19050" cap="flat" cmpd="sng" algn="ctr">
            <a:solidFill>
              <a:srgbClr val="DA4711"/>
            </a:solidFill>
            <a:prstDash val="solid"/>
            <a:round/>
            <a:headEnd type="arrow" w="med" len="med"/>
            <a:tailEnd type="arrow" w="med" len="med"/>
          </a:ln>
          <a:effectLst/>
        </p:spPr>
      </p:cxnSp>
      <p:cxnSp>
        <p:nvCxnSpPr>
          <p:cNvPr id="12" name="Straight Arrow Connector 11">
            <a:extLst>
              <a:ext uri="{FF2B5EF4-FFF2-40B4-BE49-F238E27FC236}">
                <a16:creationId xmlns:a16="http://schemas.microsoft.com/office/drawing/2014/main" id="{39EF6530-C30B-4BC9-9A9E-A70A277B08DE}"/>
              </a:ext>
            </a:extLst>
          </p:cNvPr>
          <p:cNvCxnSpPr>
            <a:cxnSpLocks/>
          </p:cNvCxnSpPr>
          <p:nvPr userDrawn="1"/>
        </p:nvCxnSpPr>
        <p:spPr bwMode="auto">
          <a:xfrm>
            <a:off x="1894114" y="5823911"/>
            <a:ext cx="9849700" cy="0"/>
          </a:xfrm>
          <a:prstGeom prst="straightConnector1">
            <a:avLst/>
          </a:prstGeom>
          <a:noFill/>
          <a:ln w="19050" cap="flat" cmpd="sng" algn="ctr">
            <a:solidFill>
              <a:srgbClr val="FF8C00"/>
            </a:solidFill>
            <a:prstDash val="solid"/>
            <a:round/>
            <a:headEnd type="arrow" w="med" len="med"/>
            <a:tailEnd type="arrow" w="med" len="med"/>
          </a:ln>
          <a:effectLst/>
        </p:spPr>
      </p:cxnSp>
    </p:spTree>
    <p:extLst>
      <p:ext uri="{BB962C8B-B14F-4D97-AF65-F5344CB8AC3E}">
        <p14:creationId xmlns:p14="http://schemas.microsoft.com/office/powerpoint/2010/main" val="2799975977"/>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cxnSp>
        <p:nvCxnSpPr>
          <p:cNvPr id="13" name="Straight Arrow Connector 12">
            <a:extLst>
              <a:ext uri="{FF2B5EF4-FFF2-40B4-BE49-F238E27FC236}">
                <a16:creationId xmlns:a16="http://schemas.microsoft.com/office/drawing/2014/main" id="{A6A05515-E6CD-421C-9333-F1FBA87A8217}"/>
              </a:ext>
            </a:extLst>
          </p:cNvPr>
          <p:cNvCxnSpPr>
            <a:cxnSpLocks/>
          </p:cNvCxnSpPr>
          <p:nvPr userDrawn="1"/>
        </p:nvCxnSpPr>
        <p:spPr bwMode="auto">
          <a:xfrm flipV="1">
            <a:off x="2403787" y="4637812"/>
            <a:ext cx="9344616" cy="12393"/>
          </a:xfrm>
          <a:prstGeom prst="straightConnector1">
            <a:avLst/>
          </a:prstGeom>
          <a:noFill/>
          <a:ln w="19050" cap="flat" cmpd="sng" algn="ctr">
            <a:solidFill>
              <a:srgbClr val="5C005C"/>
            </a:solidFill>
            <a:prstDash val="solid"/>
            <a:round/>
            <a:headEnd type="arrow" w="med" len="med"/>
            <a:tailEnd type="arrow" w="med" len="med"/>
          </a:ln>
          <a:effectLst/>
        </p:spPr>
      </p:cxnSp>
      <p:cxnSp>
        <p:nvCxnSpPr>
          <p:cNvPr id="14" name="Straight Arrow Connector 13">
            <a:extLst>
              <a:ext uri="{FF2B5EF4-FFF2-40B4-BE49-F238E27FC236}">
                <a16:creationId xmlns:a16="http://schemas.microsoft.com/office/drawing/2014/main" id="{0977B10D-F06D-4F3F-8C3E-E3C802537C55}"/>
              </a:ext>
            </a:extLst>
          </p:cNvPr>
          <p:cNvCxnSpPr>
            <a:cxnSpLocks/>
          </p:cNvCxnSpPr>
          <p:nvPr userDrawn="1"/>
        </p:nvCxnSpPr>
        <p:spPr bwMode="auto">
          <a:xfrm>
            <a:off x="2403787" y="3516238"/>
            <a:ext cx="9326140" cy="0"/>
          </a:xfrm>
          <a:prstGeom prst="straightConnector1">
            <a:avLst/>
          </a:prstGeom>
          <a:noFill/>
          <a:ln w="19050" cap="flat" cmpd="sng" algn="ctr">
            <a:solidFill>
              <a:schemeClr val="accent5"/>
            </a:solidFill>
            <a:prstDash val="solid"/>
            <a:round/>
            <a:headEnd type="arrow" w="med" len="med"/>
            <a:tailEnd type="arrow" w="med" len="med"/>
          </a:ln>
          <a:effectLst/>
        </p:spPr>
      </p:cxnSp>
      <p:cxnSp>
        <p:nvCxnSpPr>
          <p:cNvPr id="15" name="Straight Arrow Connector 14">
            <a:extLst>
              <a:ext uri="{FF2B5EF4-FFF2-40B4-BE49-F238E27FC236}">
                <a16:creationId xmlns:a16="http://schemas.microsoft.com/office/drawing/2014/main" id="{36C04CCF-122F-4E4C-A39D-FA8141BA108C}"/>
              </a:ext>
            </a:extLst>
          </p:cNvPr>
          <p:cNvCxnSpPr>
            <a:cxnSpLocks/>
          </p:cNvCxnSpPr>
          <p:nvPr userDrawn="1"/>
        </p:nvCxnSpPr>
        <p:spPr bwMode="auto">
          <a:xfrm flipV="1">
            <a:off x="2403787" y="1816001"/>
            <a:ext cx="9340843" cy="9129"/>
          </a:xfrm>
          <a:prstGeom prst="straightConnector1">
            <a:avLst/>
          </a:prstGeom>
          <a:noFill/>
          <a:ln w="19050" cap="flat" cmpd="sng" algn="ctr">
            <a:solidFill>
              <a:schemeClr val="accent1"/>
            </a:solidFill>
            <a:prstDash val="solid"/>
            <a:round/>
            <a:headEnd type="arrow" w="med" len="med"/>
            <a:tailEnd type="arrow" w="med" len="med"/>
          </a:ln>
          <a:effectLst/>
        </p:spPr>
      </p:cxnSp>
      <p:cxnSp>
        <p:nvCxnSpPr>
          <p:cNvPr id="16" name="Straight Arrow Connector 15">
            <a:extLst>
              <a:ext uri="{FF2B5EF4-FFF2-40B4-BE49-F238E27FC236}">
                <a16:creationId xmlns:a16="http://schemas.microsoft.com/office/drawing/2014/main" id="{99E3F8E0-7879-47AA-BD96-477F8113234C}"/>
              </a:ext>
            </a:extLst>
          </p:cNvPr>
          <p:cNvCxnSpPr>
            <a:cxnSpLocks/>
          </p:cNvCxnSpPr>
          <p:nvPr userDrawn="1"/>
        </p:nvCxnSpPr>
        <p:spPr bwMode="auto">
          <a:xfrm>
            <a:off x="2403787" y="2955451"/>
            <a:ext cx="9347545" cy="0"/>
          </a:xfrm>
          <a:prstGeom prst="straightConnector1">
            <a:avLst/>
          </a:prstGeom>
          <a:noFill/>
          <a:ln w="19050" cap="flat" cmpd="sng" algn="ctr">
            <a:solidFill>
              <a:schemeClr val="accent2"/>
            </a:solidFill>
            <a:prstDash val="solid"/>
            <a:round/>
            <a:headEnd type="arrow" w="med" len="med"/>
            <a:tailEnd type="arrow" w="med" len="med"/>
          </a:ln>
          <a:effectLst/>
        </p:spPr>
      </p:cxnSp>
      <p:cxnSp>
        <p:nvCxnSpPr>
          <p:cNvPr id="17" name="Straight Arrow Connector 16">
            <a:extLst>
              <a:ext uri="{FF2B5EF4-FFF2-40B4-BE49-F238E27FC236}">
                <a16:creationId xmlns:a16="http://schemas.microsoft.com/office/drawing/2014/main" id="{FB8CDFA1-F0E9-4258-89DA-E330F7FE7C07}"/>
              </a:ext>
            </a:extLst>
          </p:cNvPr>
          <p:cNvCxnSpPr>
            <a:cxnSpLocks/>
          </p:cNvCxnSpPr>
          <p:nvPr userDrawn="1"/>
        </p:nvCxnSpPr>
        <p:spPr bwMode="auto">
          <a:xfrm>
            <a:off x="2403787" y="4077025"/>
            <a:ext cx="9351436" cy="0"/>
          </a:xfrm>
          <a:prstGeom prst="straightConnector1">
            <a:avLst/>
          </a:prstGeom>
          <a:noFill/>
          <a:ln w="19050" cap="flat" cmpd="sng" algn="ctr">
            <a:solidFill>
              <a:srgbClr val="5C2D93"/>
            </a:solidFill>
            <a:prstDash val="solid"/>
            <a:round/>
            <a:headEnd type="arrow" w="med" len="med"/>
            <a:tailEnd type="arrow" w="med" len="med"/>
          </a:ln>
          <a:effectLst/>
        </p:spPr>
      </p:cxnSp>
      <p:cxnSp>
        <p:nvCxnSpPr>
          <p:cNvPr id="18" name="Straight Arrow Connector 17">
            <a:extLst>
              <a:ext uri="{FF2B5EF4-FFF2-40B4-BE49-F238E27FC236}">
                <a16:creationId xmlns:a16="http://schemas.microsoft.com/office/drawing/2014/main" id="{301211B5-90BF-46C0-8E18-2A67D3E300AD}"/>
              </a:ext>
            </a:extLst>
          </p:cNvPr>
          <p:cNvCxnSpPr>
            <a:cxnSpLocks/>
          </p:cNvCxnSpPr>
          <p:nvPr userDrawn="1"/>
        </p:nvCxnSpPr>
        <p:spPr bwMode="auto">
          <a:xfrm>
            <a:off x="2403787" y="6384695"/>
            <a:ext cx="9338315" cy="8547"/>
          </a:xfrm>
          <a:prstGeom prst="straightConnector1">
            <a:avLst/>
          </a:prstGeom>
          <a:noFill/>
          <a:ln w="19050" cap="flat" cmpd="sng" algn="ctr">
            <a:solidFill>
              <a:srgbClr val="008272"/>
            </a:solidFill>
            <a:prstDash val="solid"/>
            <a:round/>
            <a:headEnd type="arrow" w="med" len="med"/>
            <a:tailEnd type="arrow" w="med" len="med"/>
          </a:ln>
          <a:effectLst/>
        </p:spPr>
      </p:cxnSp>
      <p:cxnSp>
        <p:nvCxnSpPr>
          <p:cNvPr id="19" name="Straight Arrow Connector 18">
            <a:extLst>
              <a:ext uri="{FF2B5EF4-FFF2-40B4-BE49-F238E27FC236}">
                <a16:creationId xmlns:a16="http://schemas.microsoft.com/office/drawing/2014/main" id="{5A9EE08D-46DF-4779-9963-3732DC69718A}"/>
              </a:ext>
            </a:extLst>
          </p:cNvPr>
          <p:cNvCxnSpPr>
            <a:cxnSpLocks/>
          </p:cNvCxnSpPr>
          <p:nvPr userDrawn="1"/>
        </p:nvCxnSpPr>
        <p:spPr bwMode="auto">
          <a:xfrm flipV="1">
            <a:off x="2403787" y="2385917"/>
            <a:ext cx="9340843" cy="8747"/>
          </a:xfrm>
          <a:prstGeom prst="straightConnector1">
            <a:avLst/>
          </a:prstGeom>
          <a:noFill/>
          <a:ln w="19050" cap="flat" cmpd="sng" algn="ctr">
            <a:solidFill>
              <a:srgbClr val="107C10"/>
            </a:solidFill>
            <a:prstDash val="solid"/>
            <a:round/>
            <a:headEnd type="arrow" w="med" len="med"/>
            <a:tailEnd type="arrow" w="med" len="med"/>
          </a:ln>
          <a:effectLst/>
        </p:spPr>
      </p:cxnSp>
      <p:cxnSp>
        <p:nvCxnSpPr>
          <p:cNvPr id="21" name="Straight Arrow Connector 20">
            <a:extLst>
              <a:ext uri="{FF2B5EF4-FFF2-40B4-BE49-F238E27FC236}">
                <a16:creationId xmlns:a16="http://schemas.microsoft.com/office/drawing/2014/main" id="{2E8C40D2-AE04-4723-924B-146A22E01EEA}"/>
              </a:ext>
            </a:extLst>
          </p:cNvPr>
          <p:cNvCxnSpPr>
            <a:cxnSpLocks/>
          </p:cNvCxnSpPr>
          <p:nvPr userDrawn="1"/>
        </p:nvCxnSpPr>
        <p:spPr bwMode="auto">
          <a:xfrm flipV="1">
            <a:off x="2403787" y="1246085"/>
            <a:ext cx="9340843" cy="9129"/>
          </a:xfrm>
          <a:prstGeom prst="straightConnector1">
            <a:avLst/>
          </a:prstGeom>
          <a:noFill/>
          <a:ln w="19050" cap="flat" cmpd="sng" algn="ctr">
            <a:solidFill>
              <a:schemeClr val="tx1"/>
            </a:solidFill>
            <a:prstDash val="solid"/>
            <a:round/>
            <a:headEnd type="arrow" w="med" len="med"/>
            <a:tailEnd type="arrow" w="med" len="med"/>
          </a:ln>
          <a:effectLst/>
        </p:spPr>
      </p:cxnSp>
      <p:graphicFrame>
        <p:nvGraphicFramePr>
          <p:cNvPr id="22" name="Table 2">
            <a:extLst>
              <a:ext uri="{FF2B5EF4-FFF2-40B4-BE49-F238E27FC236}">
                <a16:creationId xmlns:a16="http://schemas.microsoft.com/office/drawing/2014/main" id="{AD86CD40-30C4-49D2-82BB-7C4136C1D85E}"/>
              </a:ext>
            </a:extLst>
          </p:cNvPr>
          <p:cNvGraphicFramePr>
            <a:graphicFrameLocks noGrp="1"/>
          </p:cNvGraphicFramePr>
          <p:nvPr userDrawn="1"/>
        </p:nvGraphicFramePr>
        <p:xfrm>
          <a:off x="336321" y="774713"/>
          <a:ext cx="11393605" cy="5934402"/>
        </p:xfrm>
        <a:graphic>
          <a:graphicData uri="http://schemas.openxmlformats.org/drawingml/2006/table">
            <a:tbl>
              <a:tblPr firstRow="1" bandRow="1"/>
              <a:tblGrid>
                <a:gridCol w="1936616">
                  <a:extLst>
                    <a:ext uri="{9D8B030D-6E8A-4147-A177-3AD203B41FA5}">
                      <a16:colId xmlns:a16="http://schemas.microsoft.com/office/drawing/2014/main" val="20000"/>
                    </a:ext>
                  </a:extLst>
                </a:gridCol>
                <a:gridCol w="2042932">
                  <a:extLst>
                    <a:ext uri="{9D8B030D-6E8A-4147-A177-3AD203B41FA5}">
                      <a16:colId xmlns:a16="http://schemas.microsoft.com/office/drawing/2014/main" val="20005"/>
                    </a:ext>
                  </a:extLst>
                </a:gridCol>
                <a:gridCol w="2351167">
                  <a:extLst>
                    <a:ext uri="{9D8B030D-6E8A-4147-A177-3AD203B41FA5}">
                      <a16:colId xmlns:a16="http://schemas.microsoft.com/office/drawing/2014/main" val="20006"/>
                    </a:ext>
                  </a:extLst>
                </a:gridCol>
                <a:gridCol w="2536786">
                  <a:extLst>
                    <a:ext uri="{9D8B030D-6E8A-4147-A177-3AD203B41FA5}">
                      <a16:colId xmlns:a16="http://schemas.microsoft.com/office/drawing/2014/main" val="2348878837"/>
                    </a:ext>
                  </a:extLst>
                </a:gridCol>
                <a:gridCol w="2526104">
                  <a:extLst>
                    <a:ext uri="{9D8B030D-6E8A-4147-A177-3AD203B41FA5}">
                      <a16:colId xmlns:a16="http://schemas.microsoft.com/office/drawing/2014/main" val="4146458640"/>
                    </a:ext>
                  </a:extLst>
                </a:gridCol>
              </a:tblGrid>
              <a:tr h="250382">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algn="ctr"/>
                      <a:endParaRPr lang="en-US" sz="800" b="0" i="1" u="sng">
                        <a:gradFill>
                          <a:gsLst>
                            <a:gs pos="1250">
                              <a:schemeClr val="bg1"/>
                            </a:gs>
                            <a:gs pos="100000">
                              <a:schemeClr val="bg1"/>
                            </a:gs>
                          </a:gsLst>
                          <a:lin ang="5400000" scaled="0"/>
                        </a:gradFill>
                      </a:endParaRPr>
                    </a:p>
                  </a:txBody>
                  <a:tcPr marL="0" marR="0" marT="0" marB="0" anchor="ctr">
                    <a:lnL w="12700" cmpd="sng">
                      <a:noFill/>
                    </a:lnL>
                    <a:lnR w="635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algn="ctr"/>
                      <a:r>
                        <a:rPr lang="en-US" sz="1000" b="1" kern="1200">
                          <a:gradFill>
                            <a:gsLst>
                              <a:gs pos="1250">
                                <a:schemeClr val="tx1"/>
                              </a:gs>
                              <a:gs pos="100000">
                                <a:schemeClr val="tx1"/>
                              </a:gs>
                            </a:gsLst>
                            <a:lin ang="5400000" scaled="0"/>
                          </a:gradFill>
                          <a:latin typeface="+mn-lt"/>
                          <a:ea typeface="+mn-ea"/>
                          <a:cs typeface="+mn-cs"/>
                        </a:rPr>
                        <a:t>MARCH</a:t>
                      </a:r>
                    </a:p>
                  </a:txBody>
                  <a:tcPr marL="68951" marR="68951" marT="34476" marB="34476"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algn="ctr"/>
                      <a:r>
                        <a:rPr lang="en-US" sz="1000" b="1" kern="1200">
                          <a:gradFill>
                            <a:gsLst>
                              <a:gs pos="1250">
                                <a:schemeClr val="tx1"/>
                              </a:gs>
                              <a:gs pos="100000">
                                <a:schemeClr val="tx1"/>
                              </a:gs>
                            </a:gsLst>
                            <a:lin ang="5400000" scaled="0"/>
                          </a:gradFill>
                          <a:latin typeface="+mn-lt"/>
                          <a:ea typeface="+mn-ea"/>
                          <a:cs typeface="+mn-cs"/>
                        </a:rPr>
                        <a:t>APRIL</a:t>
                      </a:r>
                    </a:p>
                  </a:txBody>
                  <a:tcPr marL="68951" marR="68951" marT="34476" marB="3447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algn="ctr"/>
                      <a:r>
                        <a:rPr lang="en-US" sz="1000" b="1" kern="1200">
                          <a:gradFill>
                            <a:gsLst>
                              <a:gs pos="1250">
                                <a:schemeClr val="tx1"/>
                              </a:gs>
                              <a:gs pos="100000">
                                <a:schemeClr val="tx1"/>
                              </a:gs>
                            </a:gsLst>
                            <a:lin ang="5400000" scaled="0"/>
                          </a:gradFill>
                          <a:latin typeface="+mn-lt"/>
                          <a:ea typeface="+mn-ea"/>
                          <a:cs typeface="+mn-cs"/>
                        </a:rPr>
                        <a:t>MAY</a:t>
                      </a:r>
                    </a:p>
                  </a:txBody>
                  <a:tcPr marL="68951" marR="68951" marT="34476" marB="3447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algn="ctr"/>
                      <a:r>
                        <a:rPr lang="en-US" sz="1000" b="1" kern="1200">
                          <a:gradFill>
                            <a:gsLst>
                              <a:gs pos="1250">
                                <a:schemeClr val="tx1"/>
                              </a:gs>
                              <a:gs pos="100000">
                                <a:schemeClr val="tx1"/>
                              </a:gs>
                            </a:gsLst>
                            <a:lin ang="5400000" scaled="0"/>
                          </a:gradFill>
                          <a:latin typeface="+mn-lt"/>
                          <a:ea typeface="+mn-ea"/>
                          <a:cs typeface="+mn-cs"/>
                        </a:rPr>
                        <a:t>JUNE</a:t>
                      </a:r>
                    </a:p>
                  </a:txBody>
                  <a:tcPr marL="68951" marR="68951" marT="34476" marB="3447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10000"/>
                  </a:ext>
                </a:extLst>
              </a:tr>
              <a:tr h="56840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chemeClr val="tx1"/>
                          </a:solidFill>
                          <a:effectLst/>
                          <a:uLnTx/>
                          <a:uFillTx/>
                          <a:latin typeface="+mn-lt"/>
                          <a:ea typeface="+mn-ea"/>
                          <a:cs typeface="+mn-cs"/>
                        </a:rPr>
                        <a:t>Executive Timeline</a:t>
                      </a:r>
                    </a:p>
                  </a:txBody>
                  <a:tcPr marL="182880" marR="34476" marT="0" marB="0" anchor="ctr">
                    <a:lnL w="76200" cap="flat" cmpd="sng" algn="ctr">
                      <a:solidFill>
                        <a:schemeClr val="tx1"/>
                      </a:solid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12883441"/>
                  </a:ext>
                </a:extLst>
              </a:tr>
              <a:tr h="56840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1250">
                                <a:schemeClr val="accent1"/>
                              </a:gs>
                              <a:gs pos="100000">
                                <a:schemeClr val="accent1"/>
                              </a:gs>
                            </a:gsLst>
                            <a:lin ang="5400000" scaled="0"/>
                          </a:gradFill>
                          <a:effectLst/>
                          <a:uLnTx/>
                          <a:uFillTx/>
                          <a:latin typeface="+mn-lt"/>
                          <a:ea typeface="+mn-ea"/>
                          <a:cs typeface="+mn-cs"/>
                        </a:rPr>
                        <a:t>Revenue &amp; </a:t>
                      </a:r>
                      <a:r>
                        <a:rPr kumimoji="0" lang="en-US" sz="900" b="1" i="0" u="none" strike="noStrike" kern="1200" cap="none" spc="0" normalizeH="0" baseline="0" noProof="0" err="1">
                          <a:ln>
                            <a:noFill/>
                          </a:ln>
                          <a:gradFill>
                            <a:gsLst>
                              <a:gs pos="1250">
                                <a:schemeClr val="accent1"/>
                              </a:gs>
                              <a:gs pos="100000">
                                <a:schemeClr val="accent1"/>
                              </a:gs>
                            </a:gsLst>
                            <a:lin ang="5400000" scaled="0"/>
                          </a:gradFill>
                          <a:effectLst/>
                          <a:uLnTx/>
                          <a:uFillTx/>
                          <a:latin typeface="+mn-lt"/>
                          <a:ea typeface="+mn-ea"/>
                          <a:cs typeface="+mn-cs"/>
                        </a:rPr>
                        <a:t>Opex</a:t>
                      </a:r>
                      <a:r>
                        <a:rPr kumimoji="0" lang="en-US" sz="900" b="1" i="0" u="none" strike="noStrike" kern="1200" cap="none" spc="0" normalizeH="0" baseline="0" noProof="0">
                          <a:ln>
                            <a:noFill/>
                          </a:ln>
                          <a:gradFill>
                            <a:gsLst>
                              <a:gs pos="1250">
                                <a:schemeClr val="accent1"/>
                              </a:gs>
                              <a:gs pos="100000">
                                <a:schemeClr val="accent1"/>
                              </a:gs>
                            </a:gsLst>
                            <a:lin ang="5400000" scaled="0"/>
                          </a:gradFill>
                          <a:effectLst/>
                          <a:uLnTx/>
                          <a:uFillTx/>
                          <a:latin typeface="+mn-lt"/>
                          <a:ea typeface="+mn-ea"/>
                          <a:cs typeface="+mn-cs"/>
                        </a:rPr>
                        <a:t> Planning </a:t>
                      </a:r>
                    </a:p>
                  </a:txBody>
                  <a:tcPr marL="182880" marR="34476" marT="0" marB="0" anchor="ctr">
                    <a:lnL w="76200" cap="flat" cmpd="sng" algn="ctr">
                      <a:solidFill>
                        <a:schemeClr val="accent1"/>
                      </a:solid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568402">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marR="0" lvl="0" indent="0" algn="l" defTabSz="960096"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107C10"/>
                          </a:solidFill>
                          <a:effectLst/>
                          <a:uLnTx/>
                          <a:uFillTx/>
                          <a:latin typeface="+mn-lt"/>
                          <a:ea typeface="+mn-ea"/>
                          <a:cs typeface="+mn-cs"/>
                        </a:rPr>
                        <a:t>Scorecard</a:t>
                      </a:r>
                      <a:r>
                        <a:rPr kumimoji="0" lang="en-US" sz="900" b="1" i="0" u="none" strike="noStrike" kern="1200" cap="none" spc="0" normalizeH="0" baseline="0" noProof="0">
                          <a:ln>
                            <a:noFill/>
                          </a:ln>
                          <a:gradFill>
                            <a:gsLst>
                              <a:gs pos="1250">
                                <a:schemeClr val="accent3"/>
                              </a:gs>
                              <a:gs pos="100000">
                                <a:schemeClr val="accent3"/>
                              </a:gs>
                            </a:gsLst>
                            <a:lin ang="5400000" scaled="0"/>
                          </a:gradFill>
                          <a:effectLst/>
                          <a:uLnTx/>
                          <a:uFillTx/>
                          <a:latin typeface="+mn-lt"/>
                          <a:ea typeface="+mn-ea"/>
                          <a:cs typeface="+mn-cs"/>
                        </a:rPr>
                        <a:t> </a:t>
                      </a:r>
                    </a:p>
                  </a:txBody>
                  <a:tcPr marL="182880" marR="34476" marT="0" marB="0" anchor="ctr">
                    <a:lnL w="76200" cap="flat" cmpd="sng" algn="ctr">
                      <a:solidFill>
                        <a:srgbClr val="107C10"/>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171450" indent="-171450">
                        <a:spcBef>
                          <a:spcPts val="300"/>
                        </a:spcBef>
                        <a:buFont typeface="+mj-lt"/>
                        <a:buAutoNum type="arabicPeriod"/>
                        <a:tabLst>
                          <a:tab pos="171450" algn="l"/>
                        </a:tabLst>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indent="0">
                        <a:spcBef>
                          <a:spcPts val="300"/>
                        </a:spcBef>
                        <a:buFont typeface="+mj-lt"/>
                        <a:buNone/>
                        <a:tabLst>
                          <a:tab pos="171450" algn="l"/>
                        </a:tabLst>
                      </a:pPr>
                      <a:endParaRPr lang="en-US" sz="800" i="0" kern="1200">
                        <a:solidFill>
                          <a:schemeClr val="tx1"/>
                        </a:solidFill>
                        <a:latin typeface="+mn-lt"/>
                        <a:ea typeface="+mn-ea"/>
                        <a:cs typeface="+mn-cs"/>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171450" indent="-171450">
                        <a:spcBef>
                          <a:spcPts val="300"/>
                        </a:spcBef>
                        <a:buFont typeface="+mj-lt"/>
                        <a:buAutoNum type="arabicPeriod"/>
                        <a:tabLst>
                          <a:tab pos="171450" algn="l"/>
                        </a:tabLst>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indent="0">
                        <a:spcBef>
                          <a:spcPts val="300"/>
                        </a:spcBef>
                        <a:buFont typeface="+mj-lt"/>
                        <a:buNone/>
                        <a:tabLst>
                          <a:tab pos="171450" algn="l"/>
                        </a:tabLst>
                      </a:pPr>
                      <a:endParaRPr lang="en-US" sz="800" b="1" i="0">
                        <a:solidFill>
                          <a:schemeClr val="tx1"/>
                        </a:solidFill>
                      </a:endParaRPr>
                    </a:p>
                    <a:p>
                      <a:pPr marL="0" indent="0">
                        <a:spcBef>
                          <a:spcPts val="300"/>
                        </a:spcBef>
                        <a:buFont typeface="+mj-lt"/>
                        <a:buNone/>
                        <a:tabLst>
                          <a:tab pos="171450" algn="l"/>
                        </a:tabLst>
                      </a:pPr>
                      <a:endParaRPr lang="en-US" sz="800" b="1" i="0">
                        <a:solidFill>
                          <a:schemeClr val="tx1"/>
                        </a:solidFill>
                      </a:endParaRPr>
                    </a:p>
                    <a:p>
                      <a:pPr marL="0" indent="0">
                        <a:spcBef>
                          <a:spcPts val="300"/>
                        </a:spcBef>
                        <a:buFont typeface="+mj-lt"/>
                        <a:buNone/>
                        <a:tabLst>
                          <a:tab pos="171450" algn="l"/>
                        </a:tabLst>
                      </a:pPr>
                      <a:endParaRPr lang="en-US" sz="800" b="1"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62863782"/>
                  </a:ext>
                </a:extLst>
              </a:tr>
              <a:tr h="568402">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marR="0" lvl="0" indent="0" algn="l" defTabSz="864860" rtl="0" eaLnBrk="1" fontAlgn="base"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gradFill>
                            <a:gsLst>
                              <a:gs pos="1250">
                                <a:schemeClr val="accent2"/>
                              </a:gs>
                              <a:gs pos="100000">
                                <a:schemeClr val="accent2"/>
                              </a:gs>
                            </a:gsLst>
                            <a:lin ang="5400000" scaled="0"/>
                          </a:gradFill>
                          <a:effectLst/>
                          <a:uLnTx/>
                          <a:uFillTx/>
                          <a:latin typeface="+mn-lt"/>
                          <a:ea typeface="+mn-ea"/>
                          <a:cs typeface="+mn-cs"/>
                        </a:rPr>
                        <a:t>Blueprint</a:t>
                      </a:r>
                    </a:p>
                  </a:txBody>
                  <a:tcPr marL="182880" marR="34476" marT="0" marB="0" anchor="ctr">
                    <a:lnL w="76200" cap="flat" cmpd="sng" algn="ctr">
                      <a:solidFill>
                        <a:schemeClr val="accent2"/>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171450" indent="-171450">
                        <a:spcBef>
                          <a:spcPts val="300"/>
                        </a:spcBef>
                        <a:buFont typeface="+mj-lt"/>
                        <a:buAutoNum type="arabicPeriod"/>
                        <a:tabLst>
                          <a:tab pos="171450" algn="l"/>
                        </a:tabLst>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171450" indent="-171450">
                        <a:spcBef>
                          <a:spcPts val="300"/>
                        </a:spcBef>
                        <a:buFont typeface="+mj-lt"/>
                        <a:buAutoNum type="arabicPeriod"/>
                        <a:tabLst>
                          <a:tab pos="171450" algn="l"/>
                        </a:tabLst>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indent="0">
                        <a:spcBef>
                          <a:spcPts val="300"/>
                        </a:spcBef>
                        <a:buFont typeface="+mj-lt"/>
                        <a:buNone/>
                        <a:tabLst>
                          <a:tab pos="171450" algn="l"/>
                        </a:tabLst>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indent="0">
                        <a:spcBef>
                          <a:spcPts val="300"/>
                        </a:spcBef>
                        <a:buFont typeface="+mj-lt"/>
                        <a:buNone/>
                        <a:tabLst>
                          <a:tab pos="171450" algn="l"/>
                        </a:tabLst>
                      </a:pPr>
                      <a:endParaRPr lang="en-US" sz="800" b="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07100784"/>
                  </a:ext>
                </a:extLst>
              </a:tr>
              <a:tr h="568402">
                <a:tc>
                  <a:txBody>
                    <a:bodyPr/>
                    <a:lstStyle/>
                    <a:p>
                      <a:pPr marL="0" marR="0" lvl="0" indent="0" algn="l" defTabSz="960096"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1250">
                                <a:schemeClr val="accent5"/>
                              </a:gs>
                              <a:gs pos="100000">
                                <a:schemeClr val="accent5"/>
                              </a:gs>
                            </a:gsLst>
                            <a:lin ang="5400000" scaled="0"/>
                          </a:gradFill>
                          <a:effectLst/>
                          <a:uLnTx/>
                          <a:uFillTx/>
                          <a:latin typeface="+mn-lt"/>
                          <a:ea typeface="+mn-ea"/>
                          <a:cs typeface="+mn-cs"/>
                        </a:rPr>
                        <a:t>Segmentation </a:t>
                      </a:r>
                    </a:p>
                  </a:txBody>
                  <a:tcPr marL="182880" marR="34476" marT="0" marB="0" anchor="ctr">
                    <a:lnL w="76200" cap="flat" cmpd="sng" algn="ctr">
                      <a:solidFill>
                        <a:schemeClr val="accent5"/>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568402">
                <a:tc>
                  <a:txBody>
                    <a:bodyPr/>
                    <a:lstStyle/>
                    <a:p>
                      <a:pPr marL="0" marR="0" lvl="0" indent="0" algn="l" defTabSz="960096"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1250">
                                <a:srgbClr val="5C2D93"/>
                              </a:gs>
                              <a:gs pos="100000">
                                <a:srgbClr val="5C2D93"/>
                              </a:gs>
                            </a:gsLst>
                            <a:lin ang="5400000" scaled="0"/>
                          </a:gradFill>
                          <a:effectLst/>
                          <a:uLnTx/>
                          <a:uFillTx/>
                          <a:latin typeface="+mn-lt"/>
                          <a:ea typeface="+mn-ea"/>
                          <a:cs typeface="+mn-cs"/>
                        </a:rPr>
                        <a:t>Territory Management</a:t>
                      </a:r>
                    </a:p>
                  </a:txBody>
                  <a:tcPr marL="182880" marR="34476" marT="0" marB="0" anchor="ctr">
                    <a:lnL w="76200" cap="flat" cmpd="sng" algn="ctr">
                      <a:solidFill>
                        <a:srgbClr val="5C2D93"/>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568402">
                <a:tc>
                  <a:txBody>
                    <a:bodyPr/>
                    <a:lstStyle/>
                    <a:p>
                      <a:pPr marL="0" marR="0" lvl="0" indent="0" algn="l" defTabSz="847188"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1250">
                                <a:srgbClr val="5C005C"/>
                              </a:gs>
                              <a:gs pos="100000">
                                <a:srgbClr val="5C005C"/>
                              </a:gs>
                            </a:gsLst>
                            <a:lin ang="5400000" scaled="0"/>
                          </a:gradFill>
                          <a:effectLst/>
                          <a:uLnTx/>
                          <a:uFillTx/>
                          <a:latin typeface="+mn-lt"/>
                          <a:ea typeface="+mn-ea"/>
                          <a:cs typeface="+mn-cs"/>
                        </a:rPr>
                        <a:t>RolEx</a:t>
                      </a:r>
                    </a:p>
                  </a:txBody>
                  <a:tcPr marL="182880" marR="34476" marT="0" marB="0" anchor="ctr">
                    <a:lnL w="76200" cap="flat" cmpd="sng" algn="ctr">
                      <a:solidFill>
                        <a:srgbClr val="5C005C"/>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568402">
                <a:tc>
                  <a:txBody>
                    <a:bodyPr/>
                    <a:lstStyle/>
                    <a:p>
                      <a:pPr marL="0" marR="0" lvl="0" indent="0" algn="l" defTabSz="763152" rtl="0" eaLnBrk="1" fontAlgn="base" latinLnBrk="0" hangingPunct="1">
                        <a:lnSpc>
                          <a:spcPts val="859"/>
                        </a:lnSpc>
                        <a:spcBef>
                          <a:spcPts val="0"/>
                        </a:spcBef>
                        <a:spcAft>
                          <a:spcPts val="0"/>
                        </a:spcAft>
                        <a:buClrTx/>
                        <a:buSzTx/>
                        <a:buFontTx/>
                        <a:buNone/>
                        <a:tabLst/>
                        <a:defRPr/>
                      </a:pPr>
                      <a:r>
                        <a:rPr kumimoji="0" lang="en-US" sz="900" b="1" i="0" u="none" strike="noStrike" kern="0" cap="none" spc="0" normalizeH="0" baseline="0" noProof="0">
                          <a:ln>
                            <a:noFill/>
                          </a:ln>
                          <a:gradFill>
                            <a:gsLst>
                              <a:gs pos="1250">
                                <a:schemeClr val="tx1"/>
                              </a:gs>
                              <a:gs pos="100000">
                                <a:schemeClr val="tx1"/>
                              </a:gs>
                            </a:gsLst>
                            <a:lin ang="5400000" scaled="0"/>
                          </a:gradFill>
                          <a:effectLst/>
                          <a:uLnTx/>
                          <a:uFillTx/>
                          <a:latin typeface="+mn-lt"/>
                          <a:ea typeface="+mn-ea"/>
                          <a:cs typeface="+mn-cs"/>
                        </a:rPr>
                        <a:t>WWIC </a:t>
                      </a:r>
                    </a:p>
                    <a:p>
                      <a:pPr marL="111125" marR="0" lvl="1" indent="0" algn="l" defTabSz="763152" rtl="0" eaLnBrk="1" fontAlgn="base" latinLnBrk="0" hangingPunct="1">
                        <a:lnSpc>
                          <a:spcPts val="859"/>
                        </a:lnSpc>
                        <a:spcBef>
                          <a:spcPts val="0"/>
                        </a:spcBef>
                        <a:spcAft>
                          <a:spcPts val="0"/>
                        </a:spcAft>
                        <a:buClrTx/>
                        <a:buSzTx/>
                        <a:buFontTx/>
                        <a:buNone/>
                        <a:tabLst/>
                        <a:defRPr/>
                      </a:pPr>
                      <a:r>
                        <a:rPr kumimoji="0" lang="en-US" sz="800" b="1" i="0" u="none" strike="noStrike" kern="0" cap="none" spc="0" normalizeH="0" baseline="0" noProof="0">
                          <a:ln>
                            <a:noFill/>
                          </a:ln>
                          <a:solidFill>
                            <a:srgbClr val="DA4711"/>
                          </a:solidFill>
                          <a:effectLst/>
                          <a:uLnTx/>
                          <a:uFillTx/>
                          <a:latin typeface="+mn-lt"/>
                          <a:ea typeface="+mn-ea"/>
                          <a:cs typeface="+mn-cs"/>
                        </a:rPr>
                        <a:t>Employee Data </a:t>
                      </a:r>
                      <a:r>
                        <a:rPr kumimoji="0" lang="en-US" sz="800" b="1" i="0" u="none" strike="noStrike" kern="0" cap="none" spc="0" normalizeH="0" baseline="0" noProof="0" err="1">
                          <a:ln>
                            <a:noFill/>
                          </a:ln>
                          <a:solidFill>
                            <a:srgbClr val="DA4711"/>
                          </a:solidFill>
                          <a:effectLst/>
                          <a:uLnTx/>
                          <a:uFillTx/>
                          <a:latin typeface="+mn-lt"/>
                          <a:ea typeface="+mn-ea"/>
                          <a:cs typeface="+mn-cs"/>
                        </a:rPr>
                        <a:t>Mgmt</a:t>
                      </a:r>
                      <a:r>
                        <a:rPr kumimoji="0" lang="en-US" sz="800" b="1" i="0" u="none" strike="noStrike" kern="0" cap="none" spc="0" normalizeH="0" baseline="0" noProof="0">
                          <a:ln>
                            <a:noFill/>
                          </a:ln>
                          <a:solidFill>
                            <a:srgbClr val="DA4711"/>
                          </a:solidFill>
                          <a:effectLst/>
                          <a:uLnTx/>
                          <a:uFillTx/>
                          <a:latin typeface="+mn-lt"/>
                          <a:ea typeface="+mn-ea"/>
                          <a:cs typeface="+mn-cs"/>
                        </a:rPr>
                        <a:t> (EDM) </a:t>
                      </a:r>
                      <a:br>
                        <a:rPr kumimoji="0" lang="en-US" sz="800" b="1" i="0" u="none" strike="noStrike" kern="0" cap="none" spc="0" normalizeH="0" baseline="0" noProof="0">
                          <a:ln>
                            <a:noFill/>
                          </a:ln>
                          <a:gradFill>
                            <a:gsLst>
                              <a:gs pos="1250">
                                <a:schemeClr val="tx1"/>
                              </a:gs>
                              <a:gs pos="100000">
                                <a:schemeClr val="tx1"/>
                              </a:gs>
                            </a:gsLst>
                            <a:lin ang="5400000" scaled="0"/>
                          </a:gradFill>
                          <a:effectLst/>
                          <a:uLnTx/>
                          <a:uFillTx/>
                          <a:latin typeface="+mn-lt"/>
                          <a:ea typeface="+mn-ea"/>
                          <a:cs typeface="+mn-cs"/>
                        </a:rPr>
                      </a:br>
                      <a:endParaRPr kumimoji="0" lang="en-US" sz="800" b="0" i="0" u="none" strike="noStrike" kern="0" cap="none" spc="0" normalizeH="0" baseline="0" noProof="0">
                        <a:ln>
                          <a:noFill/>
                        </a:ln>
                        <a:gradFill>
                          <a:gsLst>
                            <a:gs pos="1250">
                              <a:schemeClr val="tx1"/>
                            </a:gs>
                            <a:gs pos="100000">
                              <a:schemeClr val="tx1"/>
                            </a:gs>
                          </a:gsLst>
                          <a:lin ang="5400000" scaled="0"/>
                        </a:gradFill>
                        <a:effectLst/>
                        <a:uLnTx/>
                        <a:uFillTx/>
                        <a:latin typeface="+mn-lt"/>
                        <a:ea typeface="+mn-ea"/>
                        <a:cs typeface="+mn-cs"/>
                      </a:endParaRPr>
                    </a:p>
                  </a:txBody>
                  <a:tcPr marL="182880" marR="34476" marT="0" marB="0" anchor="ctr">
                    <a:lnL w="76200" cap="flat" cmpd="sng" algn="ctr">
                      <a:solidFill>
                        <a:srgbClr val="DA4711"/>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r h="568402">
                <a:tc>
                  <a:txBody>
                    <a:bodyPr/>
                    <a:lstStyle/>
                    <a:p>
                      <a:pPr marL="111125"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gradFill>
                            <a:gsLst>
                              <a:gs pos="1250">
                                <a:srgbClr val="FF8C00"/>
                              </a:gs>
                              <a:gs pos="100000">
                                <a:srgbClr val="FF8C00"/>
                              </a:gs>
                            </a:gsLst>
                            <a:lin ang="5400000" scaled="0"/>
                          </a:gradFill>
                          <a:effectLst/>
                          <a:uLnTx/>
                          <a:uFillTx/>
                          <a:latin typeface="+mn-lt"/>
                          <a:ea typeface="+mn-ea"/>
                          <a:cs typeface="+mn-cs"/>
                        </a:rPr>
                        <a:t>Quota</a:t>
                      </a:r>
                    </a:p>
                  </a:txBody>
                  <a:tcPr marL="182880" marR="34476" anchor="ctr">
                    <a:lnL w="76200" cap="flat" cmpd="sng" algn="ctr">
                      <a:solidFill>
                        <a:srgbClr val="FF8C00"/>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65732595"/>
                  </a:ext>
                </a:extLst>
              </a:tr>
              <a:tr h="568402">
                <a:tc>
                  <a:txBody>
                    <a:bodyPr/>
                    <a:lstStyle/>
                    <a:p>
                      <a:pPr marL="0" marR="0" lvl="0" indent="0" algn="l" defTabSz="96012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43000">
                                <a:srgbClr val="008272"/>
                              </a:gs>
                              <a:gs pos="100000">
                                <a:srgbClr val="008272"/>
                              </a:gs>
                            </a:gsLst>
                            <a:lin ang="5400000" scaled="0"/>
                          </a:gradFill>
                          <a:effectLst/>
                          <a:uLnTx/>
                          <a:uFillTx/>
                          <a:latin typeface="+mn-lt"/>
                          <a:ea typeface="+mn-ea"/>
                          <a:cs typeface="+mn-cs"/>
                        </a:rPr>
                        <a:t>Commercial Execution Playbook</a:t>
                      </a:r>
                    </a:p>
                  </a:txBody>
                  <a:tcPr marL="182880" marR="34476" marT="0" marB="0" anchor="ctr">
                    <a:lnL w="76200" cap="flat" cmpd="sng" algn="ctr">
                      <a:solidFill>
                        <a:srgbClr val="008272"/>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91065727"/>
                  </a:ext>
                </a:extLst>
              </a:tr>
            </a:tbl>
          </a:graphicData>
        </a:graphic>
      </p:graphicFrame>
      <p:cxnSp>
        <p:nvCxnSpPr>
          <p:cNvPr id="23" name="Straight Arrow Connector 22">
            <a:extLst>
              <a:ext uri="{FF2B5EF4-FFF2-40B4-BE49-F238E27FC236}">
                <a16:creationId xmlns:a16="http://schemas.microsoft.com/office/drawing/2014/main" id="{A058A3E6-6796-45BD-A08C-8882B114249C}"/>
              </a:ext>
            </a:extLst>
          </p:cNvPr>
          <p:cNvCxnSpPr>
            <a:cxnSpLocks/>
          </p:cNvCxnSpPr>
          <p:nvPr userDrawn="1"/>
        </p:nvCxnSpPr>
        <p:spPr bwMode="auto">
          <a:xfrm>
            <a:off x="2403787" y="5210992"/>
            <a:ext cx="9340027" cy="26066"/>
          </a:xfrm>
          <a:prstGeom prst="straightConnector1">
            <a:avLst/>
          </a:prstGeom>
          <a:noFill/>
          <a:ln w="19050" cap="flat" cmpd="sng" algn="ctr">
            <a:solidFill>
              <a:srgbClr val="DA4711"/>
            </a:solidFill>
            <a:prstDash val="solid"/>
            <a:round/>
            <a:headEnd type="arrow" w="med" len="med"/>
            <a:tailEnd type="arrow" w="med" len="med"/>
          </a:ln>
          <a:effectLst/>
        </p:spPr>
      </p:cxnSp>
      <p:cxnSp>
        <p:nvCxnSpPr>
          <p:cNvPr id="12" name="Straight Arrow Connector 11">
            <a:extLst>
              <a:ext uri="{FF2B5EF4-FFF2-40B4-BE49-F238E27FC236}">
                <a16:creationId xmlns:a16="http://schemas.microsoft.com/office/drawing/2014/main" id="{39EF6530-C30B-4BC9-9A9E-A70A277B08DE}"/>
              </a:ext>
            </a:extLst>
          </p:cNvPr>
          <p:cNvCxnSpPr>
            <a:cxnSpLocks/>
          </p:cNvCxnSpPr>
          <p:nvPr userDrawn="1"/>
        </p:nvCxnSpPr>
        <p:spPr bwMode="auto">
          <a:xfrm>
            <a:off x="2403787" y="5797845"/>
            <a:ext cx="9340027" cy="26066"/>
          </a:xfrm>
          <a:prstGeom prst="straightConnector1">
            <a:avLst/>
          </a:prstGeom>
          <a:noFill/>
          <a:ln w="19050" cap="flat" cmpd="sng" algn="ctr">
            <a:solidFill>
              <a:srgbClr val="FF8C00"/>
            </a:solidFill>
            <a:prstDash val="solid"/>
            <a:round/>
            <a:headEnd type="arrow" w="med" len="med"/>
            <a:tailEnd type="arrow" w="med" len="med"/>
          </a:ln>
          <a:effectLst/>
        </p:spPr>
      </p:cxnSp>
    </p:spTree>
    <p:extLst>
      <p:ext uri="{BB962C8B-B14F-4D97-AF65-F5344CB8AC3E}">
        <p14:creationId xmlns:p14="http://schemas.microsoft.com/office/powerpoint/2010/main" val="1429293935"/>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8628933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cxnSp>
        <p:nvCxnSpPr>
          <p:cNvPr id="13" name="Straight Arrow Connector 12">
            <a:extLst>
              <a:ext uri="{FF2B5EF4-FFF2-40B4-BE49-F238E27FC236}">
                <a16:creationId xmlns:a16="http://schemas.microsoft.com/office/drawing/2014/main" id="{A6A05515-E6CD-421C-9333-F1FBA87A8217}"/>
              </a:ext>
            </a:extLst>
          </p:cNvPr>
          <p:cNvCxnSpPr>
            <a:cxnSpLocks/>
          </p:cNvCxnSpPr>
          <p:nvPr userDrawn="1"/>
        </p:nvCxnSpPr>
        <p:spPr bwMode="auto">
          <a:xfrm flipV="1">
            <a:off x="2403787" y="4637812"/>
            <a:ext cx="9344616" cy="12393"/>
          </a:xfrm>
          <a:prstGeom prst="straightConnector1">
            <a:avLst/>
          </a:prstGeom>
          <a:noFill/>
          <a:ln w="19050" cap="flat" cmpd="sng" algn="ctr">
            <a:solidFill>
              <a:srgbClr val="5C005C"/>
            </a:solidFill>
            <a:prstDash val="solid"/>
            <a:round/>
            <a:headEnd type="arrow" w="med" len="med"/>
            <a:tailEnd type="arrow" w="med" len="med"/>
          </a:ln>
          <a:effectLst/>
        </p:spPr>
      </p:cxnSp>
      <p:cxnSp>
        <p:nvCxnSpPr>
          <p:cNvPr id="14" name="Straight Arrow Connector 13">
            <a:extLst>
              <a:ext uri="{FF2B5EF4-FFF2-40B4-BE49-F238E27FC236}">
                <a16:creationId xmlns:a16="http://schemas.microsoft.com/office/drawing/2014/main" id="{0977B10D-F06D-4F3F-8C3E-E3C802537C55}"/>
              </a:ext>
            </a:extLst>
          </p:cNvPr>
          <p:cNvCxnSpPr>
            <a:cxnSpLocks/>
          </p:cNvCxnSpPr>
          <p:nvPr userDrawn="1"/>
        </p:nvCxnSpPr>
        <p:spPr bwMode="auto">
          <a:xfrm>
            <a:off x="2403787" y="3516238"/>
            <a:ext cx="9326140" cy="0"/>
          </a:xfrm>
          <a:prstGeom prst="straightConnector1">
            <a:avLst/>
          </a:prstGeom>
          <a:noFill/>
          <a:ln w="19050" cap="flat" cmpd="sng" algn="ctr">
            <a:solidFill>
              <a:schemeClr val="accent5"/>
            </a:solidFill>
            <a:prstDash val="solid"/>
            <a:round/>
            <a:headEnd type="arrow" w="med" len="med"/>
            <a:tailEnd type="arrow" w="med" len="med"/>
          </a:ln>
          <a:effectLst/>
        </p:spPr>
      </p:cxnSp>
      <p:cxnSp>
        <p:nvCxnSpPr>
          <p:cNvPr id="15" name="Straight Arrow Connector 14">
            <a:extLst>
              <a:ext uri="{FF2B5EF4-FFF2-40B4-BE49-F238E27FC236}">
                <a16:creationId xmlns:a16="http://schemas.microsoft.com/office/drawing/2014/main" id="{36C04CCF-122F-4E4C-A39D-FA8141BA108C}"/>
              </a:ext>
            </a:extLst>
          </p:cNvPr>
          <p:cNvCxnSpPr>
            <a:cxnSpLocks/>
          </p:cNvCxnSpPr>
          <p:nvPr userDrawn="1"/>
        </p:nvCxnSpPr>
        <p:spPr bwMode="auto">
          <a:xfrm flipV="1">
            <a:off x="2403787" y="1816001"/>
            <a:ext cx="9340843" cy="9129"/>
          </a:xfrm>
          <a:prstGeom prst="straightConnector1">
            <a:avLst/>
          </a:prstGeom>
          <a:noFill/>
          <a:ln w="19050" cap="flat" cmpd="sng" algn="ctr">
            <a:solidFill>
              <a:schemeClr val="accent1"/>
            </a:solidFill>
            <a:prstDash val="solid"/>
            <a:round/>
            <a:headEnd type="arrow" w="med" len="med"/>
            <a:tailEnd type="arrow" w="med" len="med"/>
          </a:ln>
          <a:effectLst/>
        </p:spPr>
      </p:cxnSp>
      <p:cxnSp>
        <p:nvCxnSpPr>
          <p:cNvPr id="16" name="Straight Arrow Connector 15">
            <a:extLst>
              <a:ext uri="{FF2B5EF4-FFF2-40B4-BE49-F238E27FC236}">
                <a16:creationId xmlns:a16="http://schemas.microsoft.com/office/drawing/2014/main" id="{99E3F8E0-7879-47AA-BD96-477F8113234C}"/>
              </a:ext>
            </a:extLst>
          </p:cNvPr>
          <p:cNvCxnSpPr>
            <a:cxnSpLocks/>
          </p:cNvCxnSpPr>
          <p:nvPr userDrawn="1"/>
        </p:nvCxnSpPr>
        <p:spPr bwMode="auto">
          <a:xfrm>
            <a:off x="2403787" y="2955451"/>
            <a:ext cx="9347545" cy="0"/>
          </a:xfrm>
          <a:prstGeom prst="straightConnector1">
            <a:avLst/>
          </a:prstGeom>
          <a:noFill/>
          <a:ln w="19050" cap="flat" cmpd="sng" algn="ctr">
            <a:solidFill>
              <a:schemeClr val="accent2"/>
            </a:solidFill>
            <a:prstDash val="solid"/>
            <a:round/>
            <a:headEnd type="arrow" w="med" len="med"/>
            <a:tailEnd type="arrow" w="med" len="med"/>
          </a:ln>
          <a:effectLst/>
        </p:spPr>
      </p:cxnSp>
      <p:cxnSp>
        <p:nvCxnSpPr>
          <p:cNvPr id="17" name="Straight Arrow Connector 16">
            <a:extLst>
              <a:ext uri="{FF2B5EF4-FFF2-40B4-BE49-F238E27FC236}">
                <a16:creationId xmlns:a16="http://schemas.microsoft.com/office/drawing/2014/main" id="{FB8CDFA1-F0E9-4258-89DA-E330F7FE7C07}"/>
              </a:ext>
            </a:extLst>
          </p:cNvPr>
          <p:cNvCxnSpPr>
            <a:cxnSpLocks/>
          </p:cNvCxnSpPr>
          <p:nvPr userDrawn="1"/>
        </p:nvCxnSpPr>
        <p:spPr bwMode="auto">
          <a:xfrm>
            <a:off x="2403787" y="4077025"/>
            <a:ext cx="9351436" cy="0"/>
          </a:xfrm>
          <a:prstGeom prst="straightConnector1">
            <a:avLst/>
          </a:prstGeom>
          <a:noFill/>
          <a:ln w="19050" cap="flat" cmpd="sng" algn="ctr">
            <a:solidFill>
              <a:srgbClr val="5C2D93"/>
            </a:solidFill>
            <a:prstDash val="solid"/>
            <a:round/>
            <a:headEnd type="arrow" w="med" len="med"/>
            <a:tailEnd type="arrow" w="med" len="med"/>
          </a:ln>
          <a:effectLst/>
        </p:spPr>
      </p:cxnSp>
      <p:cxnSp>
        <p:nvCxnSpPr>
          <p:cNvPr id="18" name="Straight Arrow Connector 17">
            <a:extLst>
              <a:ext uri="{FF2B5EF4-FFF2-40B4-BE49-F238E27FC236}">
                <a16:creationId xmlns:a16="http://schemas.microsoft.com/office/drawing/2014/main" id="{301211B5-90BF-46C0-8E18-2A67D3E300AD}"/>
              </a:ext>
            </a:extLst>
          </p:cNvPr>
          <p:cNvCxnSpPr>
            <a:cxnSpLocks/>
          </p:cNvCxnSpPr>
          <p:nvPr userDrawn="1"/>
        </p:nvCxnSpPr>
        <p:spPr bwMode="auto">
          <a:xfrm>
            <a:off x="2403787" y="6384695"/>
            <a:ext cx="9338315" cy="8547"/>
          </a:xfrm>
          <a:prstGeom prst="straightConnector1">
            <a:avLst/>
          </a:prstGeom>
          <a:noFill/>
          <a:ln w="19050" cap="flat" cmpd="sng" algn="ctr">
            <a:solidFill>
              <a:srgbClr val="008272"/>
            </a:solidFill>
            <a:prstDash val="solid"/>
            <a:round/>
            <a:headEnd type="arrow" w="med" len="med"/>
            <a:tailEnd type="arrow" w="med" len="med"/>
          </a:ln>
          <a:effectLst/>
        </p:spPr>
      </p:cxnSp>
      <p:cxnSp>
        <p:nvCxnSpPr>
          <p:cNvPr id="19" name="Straight Arrow Connector 18">
            <a:extLst>
              <a:ext uri="{FF2B5EF4-FFF2-40B4-BE49-F238E27FC236}">
                <a16:creationId xmlns:a16="http://schemas.microsoft.com/office/drawing/2014/main" id="{5A9EE08D-46DF-4779-9963-3732DC69718A}"/>
              </a:ext>
            </a:extLst>
          </p:cNvPr>
          <p:cNvCxnSpPr>
            <a:cxnSpLocks/>
          </p:cNvCxnSpPr>
          <p:nvPr userDrawn="1"/>
        </p:nvCxnSpPr>
        <p:spPr bwMode="auto">
          <a:xfrm flipV="1">
            <a:off x="2403787" y="2385917"/>
            <a:ext cx="9340843" cy="8747"/>
          </a:xfrm>
          <a:prstGeom prst="straightConnector1">
            <a:avLst/>
          </a:prstGeom>
          <a:noFill/>
          <a:ln w="19050" cap="flat" cmpd="sng" algn="ctr">
            <a:solidFill>
              <a:srgbClr val="107C10"/>
            </a:solidFill>
            <a:prstDash val="solid"/>
            <a:round/>
            <a:headEnd type="arrow" w="med" len="med"/>
            <a:tailEnd type="arrow" w="med" len="med"/>
          </a:ln>
          <a:effectLst/>
        </p:spPr>
      </p:cxnSp>
      <p:cxnSp>
        <p:nvCxnSpPr>
          <p:cNvPr id="21" name="Straight Arrow Connector 20">
            <a:extLst>
              <a:ext uri="{FF2B5EF4-FFF2-40B4-BE49-F238E27FC236}">
                <a16:creationId xmlns:a16="http://schemas.microsoft.com/office/drawing/2014/main" id="{2E8C40D2-AE04-4723-924B-146A22E01EEA}"/>
              </a:ext>
            </a:extLst>
          </p:cNvPr>
          <p:cNvCxnSpPr>
            <a:cxnSpLocks/>
          </p:cNvCxnSpPr>
          <p:nvPr userDrawn="1"/>
        </p:nvCxnSpPr>
        <p:spPr bwMode="auto">
          <a:xfrm flipV="1">
            <a:off x="2403787" y="1246085"/>
            <a:ext cx="9340843" cy="9129"/>
          </a:xfrm>
          <a:prstGeom prst="straightConnector1">
            <a:avLst/>
          </a:prstGeom>
          <a:noFill/>
          <a:ln w="19050" cap="flat" cmpd="sng" algn="ctr">
            <a:solidFill>
              <a:schemeClr val="tx1"/>
            </a:solidFill>
            <a:prstDash val="solid"/>
            <a:round/>
            <a:headEnd type="arrow" w="med" len="med"/>
            <a:tailEnd type="arrow" w="med" len="med"/>
          </a:ln>
          <a:effectLst/>
        </p:spPr>
      </p:cxnSp>
      <p:graphicFrame>
        <p:nvGraphicFramePr>
          <p:cNvPr id="22" name="Table 2">
            <a:extLst>
              <a:ext uri="{FF2B5EF4-FFF2-40B4-BE49-F238E27FC236}">
                <a16:creationId xmlns:a16="http://schemas.microsoft.com/office/drawing/2014/main" id="{AD86CD40-30C4-49D2-82BB-7C4136C1D85E}"/>
              </a:ext>
            </a:extLst>
          </p:cNvPr>
          <p:cNvGraphicFramePr>
            <a:graphicFrameLocks noGrp="1"/>
          </p:cNvGraphicFramePr>
          <p:nvPr userDrawn="1"/>
        </p:nvGraphicFramePr>
        <p:xfrm>
          <a:off x="336321" y="774713"/>
          <a:ext cx="11393606" cy="5934402"/>
        </p:xfrm>
        <a:graphic>
          <a:graphicData uri="http://schemas.openxmlformats.org/drawingml/2006/table">
            <a:tbl>
              <a:tblPr firstRow="1" bandRow="1"/>
              <a:tblGrid>
                <a:gridCol w="1993924">
                  <a:extLst>
                    <a:ext uri="{9D8B030D-6E8A-4147-A177-3AD203B41FA5}">
                      <a16:colId xmlns:a16="http://schemas.microsoft.com/office/drawing/2014/main" val="20000"/>
                    </a:ext>
                  </a:extLst>
                </a:gridCol>
                <a:gridCol w="3119287">
                  <a:extLst>
                    <a:ext uri="{9D8B030D-6E8A-4147-A177-3AD203B41FA5}">
                      <a16:colId xmlns:a16="http://schemas.microsoft.com/office/drawing/2014/main" val="20005"/>
                    </a:ext>
                  </a:extLst>
                </a:gridCol>
                <a:gridCol w="3020949">
                  <a:extLst>
                    <a:ext uri="{9D8B030D-6E8A-4147-A177-3AD203B41FA5}">
                      <a16:colId xmlns:a16="http://schemas.microsoft.com/office/drawing/2014/main" val="20006"/>
                    </a:ext>
                  </a:extLst>
                </a:gridCol>
                <a:gridCol w="3259446">
                  <a:extLst>
                    <a:ext uri="{9D8B030D-6E8A-4147-A177-3AD203B41FA5}">
                      <a16:colId xmlns:a16="http://schemas.microsoft.com/office/drawing/2014/main" val="2348878837"/>
                    </a:ext>
                  </a:extLst>
                </a:gridCol>
              </a:tblGrid>
              <a:tr h="250382">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algn="ctr"/>
                      <a:endParaRPr lang="en-US" sz="800" b="0" i="1" u="sng">
                        <a:gradFill>
                          <a:gsLst>
                            <a:gs pos="1250">
                              <a:schemeClr val="bg1"/>
                            </a:gs>
                            <a:gs pos="100000">
                              <a:schemeClr val="bg1"/>
                            </a:gs>
                          </a:gsLst>
                          <a:lin ang="5400000" scaled="0"/>
                        </a:gradFill>
                      </a:endParaRPr>
                    </a:p>
                  </a:txBody>
                  <a:tcPr marL="0" marR="0" marT="0" marB="0" anchor="ctr">
                    <a:lnL w="12700" cmpd="sng">
                      <a:noFill/>
                    </a:lnL>
                    <a:lnR w="635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algn="ctr"/>
                      <a:r>
                        <a:rPr lang="en-US" sz="1000" b="1" kern="1200">
                          <a:gradFill>
                            <a:gsLst>
                              <a:gs pos="1250">
                                <a:schemeClr val="tx1"/>
                              </a:gs>
                              <a:gs pos="100000">
                                <a:schemeClr val="tx1"/>
                              </a:gs>
                            </a:gsLst>
                            <a:lin ang="5400000" scaled="0"/>
                          </a:gradFill>
                          <a:latin typeface="+mn-lt"/>
                          <a:ea typeface="+mn-ea"/>
                          <a:cs typeface="+mn-cs"/>
                        </a:rPr>
                        <a:t>JULY</a:t>
                      </a:r>
                    </a:p>
                  </a:txBody>
                  <a:tcPr marL="68951" marR="68951" marT="34476" marB="34476"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algn="ctr"/>
                      <a:r>
                        <a:rPr lang="en-US" sz="1000" b="1" kern="1200">
                          <a:gradFill>
                            <a:gsLst>
                              <a:gs pos="1250">
                                <a:schemeClr val="tx1"/>
                              </a:gs>
                              <a:gs pos="100000">
                                <a:schemeClr val="tx1"/>
                              </a:gs>
                            </a:gsLst>
                            <a:lin ang="5400000" scaled="0"/>
                          </a:gradFill>
                          <a:latin typeface="+mn-lt"/>
                          <a:ea typeface="+mn-ea"/>
                          <a:cs typeface="+mn-cs"/>
                        </a:rPr>
                        <a:t>AUGUST</a:t>
                      </a:r>
                    </a:p>
                  </a:txBody>
                  <a:tcPr marL="68951" marR="68951" marT="34476" marB="3447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algn="ctr"/>
                      <a:r>
                        <a:rPr lang="en-US" sz="1000" b="1" kern="1200">
                          <a:gradFill>
                            <a:gsLst>
                              <a:gs pos="1250">
                                <a:schemeClr val="tx1"/>
                              </a:gs>
                              <a:gs pos="100000">
                                <a:schemeClr val="tx1"/>
                              </a:gs>
                            </a:gsLst>
                            <a:lin ang="5400000" scaled="0"/>
                          </a:gradFill>
                          <a:latin typeface="+mn-lt"/>
                          <a:ea typeface="+mn-ea"/>
                          <a:cs typeface="+mn-cs"/>
                        </a:rPr>
                        <a:t>SEPTEMBER</a:t>
                      </a:r>
                    </a:p>
                  </a:txBody>
                  <a:tcPr marL="68951" marR="68951" marT="34476" marB="3447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10000"/>
                  </a:ext>
                </a:extLst>
              </a:tr>
              <a:tr h="56840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chemeClr val="tx1"/>
                          </a:solidFill>
                          <a:effectLst/>
                          <a:uLnTx/>
                          <a:uFillTx/>
                          <a:latin typeface="+mn-lt"/>
                          <a:ea typeface="+mn-ea"/>
                          <a:cs typeface="+mn-cs"/>
                        </a:rPr>
                        <a:t>Executive Timeline</a:t>
                      </a:r>
                    </a:p>
                  </a:txBody>
                  <a:tcPr marL="182880" marR="34476" marT="0" marB="0" anchor="ctr">
                    <a:lnL w="76200" cap="flat" cmpd="sng" algn="ctr">
                      <a:solidFill>
                        <a:schemeClr val="tx1"/>
                      </a:solid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12883441"/>
                  </a:ext>
                </a:extLst>
              </a:tr>
              <a:tr h="56840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1250">
                                <a:schemeClr val="accent1"/>
                              </a:gs>
                              <a:gs pos="100000">
                                <a:schemeClr val="accent1"/>
                              </a:gs>
                            </a:gsLst>
                            <a:lin ang="5400000" scaled="0"/>
                          </a:gradFill>
                          <a:effectLst/>
                          <a:uLnTx/>
                          <a:uFillTx/>
                          <a:latin typeface="+mn-lt"/>
                          <a:ea typeface="+mn-ea"/>
                          <a:cs typeface="+mn-cs"/>
                        </a:rPr>
                        <a:t>Revenue &amp; </a:t>
                      </a:r>
                      <a:r>
                        <a:rPr kumimoji="0" lang="en-US" sz="900" b="1" i="0" u="none" strike="noStrike" kern="1200" cap="none" spc="0" normalizeH="0" baseline="0" noProof="0" err="1">
                          <a:ln>
                            <a:noFill/>
                          </a:ln>
                          <a:gradFill>
                            <a:gsLst>
                              <a:gs pos="1250">
                                <a:schemeClr val="accent1"/>
                              </a:gs>
                              <a:gs pos="100000">
                                <a:schemeClr val="accent1"/>
                              </a:gs>
                            </a:gsLst>
                            <a:lin ang="5400000" scaled="0"/>
                          </a:gradFill>
                          <a:effectLst/>
                          <a:uLnTx/>
                          <a:uFillTx/>
                          <a:latin typeface="+mn-lt"/>
                          <a:ea typeface="+mn-ea"/>
                          <a:cs typeface="+mn-cs"/>
                        </a:rPr>
                        <a:t>Opex</a:t>
                      </a:r>
                      <a:r>
                        <a:rPr kumimoji="0" lang="en-US" sz="900" b="1" i="0" u="none" strike="noStrike" kern="1200" cap="none" spc="0" normalizeH="0" baseline="0" noProof="0">
                          <a:ln>
                            <a:noFill/>
                          </a:ln>
                          <a:gradFill>
                            <a:gsLst>
                              <a:gs pos="1250">
                                <a:schemeClr val="accent1"/>
                              </a:gs>
                              <a:gs pos="100000">
                                <a:schemeClr val="accent1"/>
                              </a:gs>
                            </a:gsLst>
                            <a:lin ang="5400000" scaled="0"/>
                          </a:gradFill>
                          <a:effectLst/>
                          <a:uLnTx/>
                          <a:uFillTx/>
                          <a:latin typeface="+mn-lt"/>
                          <a:ea typeface="+mn-ea"/>
                          <a:cs typeface="+mn-cs"/>
                        </a:rPr>
                        <a:t> Planning </a:t>
                      </a:r>
                    </a:p>
                  </a:txBody>
                  <a:tcPr marL="182880" marR="34476" marT="0" marB="0" anchor="ctr">
                    <a:lnL w="76200" cap="flat" cmpd="sng" algn="ctr">
                      <a:solidFill>
                        <a:schemeClr val="accent1"/>
                      </a:solid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568402">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marR="0" lvl="0" indent="0" algn="l" defTabSz="960096"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107C10"/>
                          </a:solidFill>
                          <a:effectLst/>
                          <a:uLnTx/>
                          <a:uFillTx/>
                          <a:latin typeface="+mn-lt"/>
                          <a:ea typeface="+mn-ea"/>
                          <a:cs typeface="+mn-cs"/>
                        </a:rPr>
                        <a:t>Scorecard</a:t>
                      </a:r>
                      <a:r>
                        <a:rPr kumimoji="0" lang="en-US" sz="900" b="1" i="0" u="none" strike="noStrike" kern="1200" cap="none" spc="0" normalizeH="0" baseline="0" noProof="0">
                          <a:ln>
                            <a:noFill/>
                          </a:ln>
                          <a:gradFill>
                            <a:gsLst>
                              <a:gs pos="1250">
                                <a:schemeClr val="accent3"/>
                              </a:gs>
                              <a:gs pos="100000">
                                <a:schemeClr val="accent3"/>
                              </a:gs>
                            </a:gsLst>
                            <a:lin ang="5400000" scaled="0"/>
                          </a:gradFill>
                          <a:effectLst/>
                          <a:uLnTx/>
                          <a:uFillTx/>
                          <a:latin typeface="+mn-lt"/>
                          <a:ea typeface="+mn-ea"/>
                          <a:cs typeface="+mn-cs"/>
                        </a:rPr>
                        <a:t> </a:t>
                      </a:r>
                    </a:p>
                  </a:txBody>
                  <a:tcPr marL="182880" marR="34476" marT="0" marB="0" anchor="ctr">
                    <a:lnL w="76200" cap="flat" cmpd="sng" algn="ctr">
                      <a:solidFill>
                        <a:srgbClr val="107C10"/>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171450" indent="-171450">
                        <a:spcBef>
                          <a:spcPts val="300"/>
                        </a:spcBef>
                        <a:buFont typeface="+mj-lt"/>
                        <a:buAutoNum type="arabicPeriod"/>
                        <a:tabLst>
                          <a:tab pos="171450" algn="l"/>
                        </a:tabLst>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indent="0">
                        <a:spcBef>
                          <a:spcPts val="300"/>
                        </a:spcBef>
                        <a:buFont typeface="+mj-lt"/>
                        <a:buNone/>
                        <a:tabLst>
                          <a:tab pos="171450" algn="l"/>
                        </a:tabLst>
                      </a:pPr>
                      <a:endParaRPr lang="en-US" sz="800" i="0" kern="1200">
                        <a:solidFill>
                          <a:schemeClr val="tx1"/>
                        </a:solidFill>
                        <a:latin typeface="+mn-lt"/>
                        <a:ea typeface="+mn-ea"/>
                        <a:cs typeface="+mn-cs"/>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171450" indent="-171450">
                        <a:spcBef>
                          <a:spcPts val="300"/>
                        </a:spcBef>
                        <a:buFont typeface="+mj-lt"/>
                        <a:buAutoNum type="arabicPeriod"/>
                        <a:tabLst>
                          <a:tab pos="171450" algn="l"/>
                        </a:tabLst>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62863782"/>
                  </a:ext>
                </a:extLst>
              </a:tr>
              <a:tr h="568402">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marR="0" lvl="0" indent="0" algn="l" defTabSz="864860" rtl="0" eaLnBrk="1" fontAlgn="base"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gradFill>
                            <a:gsLst>
                              <a:gs pos="1250">
                                <a:schemeClr val="accent2"/>
                              </a:gs>
                              <a:gs pos="100000">
                                <a:schemeClr val="accent2"/>
                              </a:gs>
                            </a:gsLst>
                            <a:lin ang="5400000" scaled="0"/>
                          </a:gradFill>
                          <a:effectLst/>
                          <a:uLnTx/>
                          <a:uFillTx/>
                          <a:latin typeface="+mn-lt"/>
                          <a:ea typeface="+mn-ea"/>
                          <a:cs typeface="+mn-cs"/>
                        </a:rPr>
                        <a:t>Blueprint</a:t>
                      </a:r>
                    </a:p>
                  </a:txBody>
                  <a:tcPr marL="182880" marR="34476" marT="0" marB="0" anchor="ctr">
                    <a:lnL w="76200" cap="flat" cmpd="sng" algn="ctr">
                      <a:solidFill>
                        <a:schemeClr val="accent2"/>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171450" indent="-171450">
                        <a:spcBef>
                          <a:spcPts val="300"/>
                        </a:spcBef>
                        <a:buFont typeface="+mj-lt"/>
                        <a:buAutoNum type="arabicPeriod"/>
                        <a:tabLst>
                          <a:tab pos="171450" algn="l"/>
                        </a:tabLst>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171450" indent="-171450">
                        <a:spcBef>
                          <a:spcPts val="300"/>
                        </a:spcBef>
                        <a:buFont typeface="+mj-lt"/>
                        <a:buAutoNum type="arabicPeriod"/>
                        <a:tabLst>
                          <a:tab pos="171450" algn="l"/>
                        </a:tabLst>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indent="0">
                        <a:spcBef>
                          <a:spcPts val="300"/>
                        </a:spcBef>
                        <a:buFont typeface="+mj-lt"/>
                        <a:buNone/>
                        <a:tabLst>
                          <a:tab pos="171450" algn="l"/>
                        </a:tabLst>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07100784"/>
                  </a:ext>
                </a:extLst>
              </a:tr>
              <a:tr h="568402">
                <a:tc>
                  <a:txBody>
                    <a:bodyPr/>
                    <a:lstStyle/>
                    <a:p>
                      <a:pPr marL="0" marR="0" lvl="0" indent="0" algn="l" defTabSz="960096"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1250">
                                <a:schemeClr val="accent5"/>
                              </a:gs>
                              <a:gs pos="100000">
                                <a:schemeClr val="accent5"/>
                              </a:gs>
                            </a:gsLst>
                            <a:lin ang="5400000" scaled="0"/>
                          </a:gradFill>
                          <a:effectLst/>
                          <a:uLnTx/>
                          <a:uFillTx/>
                          <a:latin typeface="+mn-lt"/>
                          <a:ea typeface="+mn-ea"/>
                          <a:cs typeface="+mn-cs"/>
                        </a:rPr>
                        <a:t>Segmentation </a:t>
                      </a:r>
                    </a:p>
                  </a:txBody>
                  <a:tcPr marL="182880" marR="34476" marT="0" marB="0" anchor="ctr">
                    <a:lnL w="76200" cap="flat" cmpd="sng" algn="ctr">
                      <a:solidFill>
                        <a:schemeClr val="accent5"/>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568402">
                <a:tc>
                  <a:txBody>
                    <a:bodyPr/>
                    <a:lstStyle/>
                    <a:p>
                      <a:pPr marL="0" marR="0" lvl="0" indent="0" algn="l" defTabSz="960096"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1250">
                                <a:srgbClr val="5C2D93"/>
                              </a:gs>
                              <a:gs pos="100000">
                                <a:srgbClr val="5C2D93"/>
                              </a:gs>
                            </a:gsLst>
                            <a:lin ang="5400000" scaled="0"/>
                          </a:gradFill>
                          <a:effectLst/>
                          <a:uLnTx/>
                          <a:uFillTx/>
                          <a:latin typeface="+mn-lt"/>
                          <a:ea typeface="+mn-ea"/>
                          <a:cs typeface="+mn-cs"/>
                        </a:rPr>
                        <a:t>Territory Management</a:t>
                      </a:r>
                    </a:p>
                  </a:txBody>
                  <a:tcPr marL="182880" marR="34476" marT="0" marB="0" anchor="ctr">
                    <a:lnL w="76200" cap="flat" cmpd="sng" algn="ctr">
                      <a:solidFill>
                        <a:srgbClr val="5C2D93"/>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568402">
                <a:tc>
                  <a:txBody>
                    <a:bodyPr/>
                    <a:lstStyle/>
                    <a:p>
                      <a:pPr marL="0" marR="0" lvl="0" indent="0" algn="l" defTabSz="847188"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1250">
                                <a:srgbClr val="5C005C"/>
                              </a:gs>
                              <a:gs pos="100000">
                                <a:srgbClr val="5C005C"/>
                              </a:gs>
                            </a:gsLst>
                            <a:lin ang="5400000" scaled="0"/>
                          </a:gradFill>
                          <a:effectLst/>
                          <a:uLnTx/>
                          <a:uFillTx/>
                          <a:latin typeface="+mn-lt"/>
                          <a:ea typeface="+mn-ea"/>
                          <a:cs typeface="+mn-cs"/>
                        </a:rPr>
                        <a:t>RolEx</a:t>
                      </a:r>
                    </a:p>
                  </a:txBody>
                  <a:tcPr marL="182880" marR="34476" marT="0" marB="0" anchor="ctr">
                    <a:lnL w="76200" cap="flat" cmpd="sng" algn="ctr">
                      <a:solidFill>
                        <a:srgbClr val="5C005C"/>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568402">
                <a:tc>
                  <a:txBody>
                    <a:bodyPr/>
                    <a:lstStyle/>
                    <a:p>
                      <a:pPr marL="0" marR="0" lvl="0" indent="0" algn="l" defTabSz="763152" rtl="0" eaLnBrk="1" fontAlgn="base" latinLnBrk="0" hangingPunct="1">
                        <a:lnSpc>
                          <a:spcPts val="859"/>
                        </a:lnSpc>
                        <a:spcBef>
                          <a:spcPts val="0"/>
                        </a:spcBef>
                        <a:spcAft>
                          <a:spcPts val="0"/>
                        </a:spcAft>
                        <a:buClrTx/>
                        <a:buSzTx/>
                        <a:buFontTx/>
                        <a:buNone/>
                        <a:tabLst/>
                        <a:defRPr/>
                      </a:pPr>
                      <a:r>
                        <a:rPr kumimoji="0" lang="en-US" sz="900" b="1" i="0" u="none" strike="noStrike" kern="0" cap="none" spc="0" normalizeH="0" baseline="0" noProof="0">
                          <a:ln>
                            <a:noFill/>
                          </a:ln>
                          <a:gradFill>
                            <a:gsLst>
                              <a:gs pos="1250">
                                <a:schemeClr val="tx1"/>
                              </a:gs>
                              <a:gs pos="100000">
                                <a:schemeClr val="tx1"/>
                              </a:gs>
                            </a:gsLst>
                            <a:lin ang="5400000" scaled="0"/>
                          </a:gradFill>
                          <a:effectLst/>
                          <a:uLnTx/>
                          <a:uFillTx/>
                          <a:latin typeface="+mn-lt"/>
                          <a:ea typeface="+mn-ea"/>
                          <a:cs typeface="+mn-cs"/>
                        </a:rPr>
                        <a:t>WWIC </a:t>
                      </a:r>
                    </a:p>
                    <a:p>
                      <a:pPr marL="111125" marR="0" lvl="1" indent="0" algn="l" defTabSz="763152" rtl="0" eaLnBrk="1" fontAlgn="base" latinLnBrk="0" hangingPunct="1">
                        <a:lnSpc>
                          <a:spcPts val="859"/>
                        </a:lnSpc>
                        <a:spcBef>
                          <a:spcPts val="0"/>
                        </a:spcBef>
                        <a:spcAft>
                          <a:spcPts val="0"/>
                        </a:spcAft>
                        <a:buClrTx/>
                        <a:buSzTx/>
                        <a:buFontTx/>
                        <a:buNone/>
                        <a:tabLst/>
                        <a:defRPr/>
                      </a:pPr>
                      <a:r>
                        <a:rPr kumimoji="0" lang="en-US" sz="800" b="1" i="0" u="none" strike="noStrike" kern="0" cap="none" spc="0" normalizeH="0" baseline="0" noProof="0">
                          <a:ln>
                            <a:noFill/>
                          </a:ln>
                          <a:solidFill>
                            <a:srgbClr val="DA4711"/>
                          </a:solidFill>
                          <a:effectLst/>
                          <a:uLnTx/>
                          <a:uFillTx/>
                          <a:latin typeface="+mn-lt"/>
                          <a:ea typeface="+mn-ea"/>
                          <a:cs typeface="+mn-cs"/>
                        </a:rPr>
                        <a:t>Employee Data </a:t>
                      </a:r>
                      <a:r>
                        <a:rPr kumimoji="0" lang="en-US" sz="800" b="1" i="0" u="none" strike="noStrike" kern="0" cap="none" spc="0" normalizeH="0" baseline="0" noProof="0" err="1">
                          <a:ln>
                            <a:noFill/>
                          </a:ln>
                          <a:solidFill>
                            <a:srgbClr val="DA4711"/>
                          </a:solidFill>
                          <a:effectLst/>
                          <a:uLnTx/>
                          <a:uFillTx/>
                          <a:latin typeface="+mn-lt"/>
                          <a:ea typeface="+mn-ea"/>
                          <a:cs typeface="+mn-cs"/>
                        </a:rPr>
                        <a:t>Mgmt</a:t>
                      </a:r>
                      <a:r>
                        <a:rPr kumimoji="0" lang="en-US" sz="800" b="1" i="0" u="none" strike="noStrike" kern="0" cap="none" spc="0" normalizeH="0" baseline="0" noProof="0">
                          <a:ln>
                            <a:noFill/>
                          </a:ln>
                          <a:solidFill>
                            <a:srgbClr val="DA4711"/>
                          </a:solidFill>
                          <a:effectLst/>
                          <a:uLnTx/>
                          <a:uFillTx/>
                          <a:latin typeface="+mn-lt"/>
                          <a:ea typeface="+mn-ea"/>
                          <a:cs typeface="+mn-cs"/>
                        </a:rPr>
                        <a:t> (EDM) </a:t>
                      </a:r>
                      <a:br>
                        <a:rPr kumimoji="0" lang="en-US" sz="800" b="1" i="0" u="none" strike="noStrike" kern="0" cap="none" spc="0" normalizeH="0" baseline="0" noProof="0">
                          <a:ln>
                            <a:noFill/>
                          </a:ln>
                          <a:gradFill>
                            <a:gsLst>
                              <a:gs pos="1250">
                                <a:schemeClr val="tx1"/>
                              </a:gs>
                              <a:gs pos="100000">
                                <a:schemeClr val="tx1"/>
                              </a:gs>
                            </a:gsLst>
                            <a:lin ang="5400000" scaled="0"/>
                          </a:gradFill>
                          <a:effectLst/>
                          <a:uLnTx/>
                          <a:uFillTx/>
                          <a:latin typeface="+mn-lt"/>
                          <a:ea typeface="+mn-ea"/>
                          <a:cs typeface="+mn-cs"/>
                        </a:rPr>
                      </a:br>
                      <a:endParaRPr kumimoji="0" lang="en-US" sz="800" b="0" i="0" u="none" strike="noStrike" kern="0" cap="none" spc="0" normalizeH="0" baseline="0" noProof="0">
                        <a:ln>
                          <a:noFill/>
                        </a:ln>
                        <a:gradFill>
                          <a:gsLst>
                            <a:gs pos="1250">
                              <a:schemeClr val="tx1"/>
                            </a:gs>
                            <a:gs pos="100000">
                              <a:schemeClr val="tx1"/>
                            </a:gs>
                          </a:gsLst>
                          <a:lin ang="5400000" scaled="0"/>
                        </a:gradFill>
                        <a:effectLst/>
                        <a:uLnTx/>
                        <a:uFillTx/>
                        <a:latin typeface="+mn-lt"/>
                        <a:ea typeface="+mn-ea"/>
                        <a:cs typeface="+mn-cs"/>
                      </a:endParaRPr>
                    </a:p>
                  </a:txBody>
                  <a:tcPr marL="182880" marR="34476" marT="0" marB="0" anchor="ctr">
                    <a:lnL w="76200" cap="flat" cmpd="sng" algn="ctr">
                      <a:solidFill>
                        <a:srgbClr val="DA4711"/>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r h="568402">
                <a:tc>
                  <a:txBody>
                    <a:bodyPr/>
                    <a:lstStyle/>
                    <a:p>
                      <a:pPr marL="111125"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gradFill>
                            <a:gsLst>
                              <a:gs pos="1250">
                                <a:srgbClr val="FF8C00"/>
                              </a:gs>
                              <a:gs pos="100000">
                                <a:srgbClr val="FF8C00"/>
                              </a:gs>
                            </a:gsLst>
                            <a:lin ang="5400000" scaled="0"/>
                          </a:gradFill>
                          <a:effectLst/>
                          <a:uLnTx/>
                          <a:uFillTx/>
                          <a:latin typeface="+mn-lt"/>
                          <a:ea typeface="+mn-ea"/>
                          <a:cs typeface="+mn-cs"/>
                        </a:rPr>
                        <a:t>Quota</a:t>
                      </a:r>
                    </a:p>
                  </a:txBody>
                  <a:tcPr marL="182880" marR="34476" anchor="ctr">
                    <a:lnL w="76200" cap="flat" cmpd="sng" algn="ctr">
                      <a:solidFill>
                        <a:srgbClr val="FF8C00"/>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65732595"/>
                  </a:ext>
                </a:extLst>
              </a:tr>
              <a:tr h="568402">
                <a:tc>
                  <a:txBody>
                    <a:bodyPr/>
                    <a:lstStyle/>
                    <a:p>
                      <a:pPr marL="0" marR="0" lvl="0" indent="0" algn="l" defTabSz="96012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43000">
                                <a:srgbClr val="008272"/>
                              </a:gs>
                              <a:gs pos="100000">
                                <a:srgbClr val="008272"/>
                              </a:gs>
                            </a:gsLst>
                            <a:lin ang="5400000" scaled="0"/>
                          </a:gradFill>
                          <a:effectLst/>
                          <a:uLnTx/>
                          <a:uFillTx/>
                          <a:latin typeface="+mn-lt"/>
                          <a:ea typeface="+mn-ea"/>
                          <a:cs typeface="+mn-cs"/>
                        </a:rPr>
                        <a:t>Commercial Execution Playbook</a:t>
                      </a:r>
                    </a:p>
                  </a:txBody>
                  <a:tcPr marL="182880" marR="34476" marT="0" marB="0" anchor="ctr">
                    <a:lnL w="76200" cap="flat" cmpd="sng" algn="ctr">
                      <a:solidFill>
                        <a:srgbClr val="008272"/>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91065727"/>
                  </a:ext>
                </a:extLst>
              </a:tr>
            </a:tbl>
          </a:graphicData>
        </a:graphic>
      </p:graphicFrame>
      <p:cxnSp>
        <p:nvCxnSpPr>
          <p:cNvPr id="23" name="Straight Arrow Connector 22">
            <a:extLst>
              <a:ext uri="{FF2B5EF4-FFF2-40B4-BE49-F238E27FC236}">
                <a16:creationId xmlns:a16="http://schemas.microsoft.com/office/drawing/2014/main" id="{A058A3E6-6796-45BD-A08C-8882B114249C}"/>
              </a:ext>
            </a:extLst>
          </p:cNvPr>
          <p:cNvCxnSpPr>
            <a:cxnSpLocks/>
          </p:cNvCxnSpPr>
          <p:nvPr userDrawn="1"/>
        </p:nvCxnSpPr>
        <p:spPr bwMode="auto">
          <a:xfrm>
            <a:off x="2403787" y="5210992"/>
            <a:ext cx="9340027" cy="26066"/>
          </a:xfrm>
          <a:prstGeom prst="straightConnector1">
            <a:avLst/>
          </a:prstGeom>
          <a:noFill/>
          <a:ln w="19050" cap="flat" cmpd="sng" algn="ctr">
            <a:solidFill>
              <a:srgbClr val="DA4711"/>
            </a:solidFill>
            <a:prstDash val="solid"/>
            <a:round/>
            <a:headEnd type="arrow" w="med" len="med"/>
            <a:tailEnd type="arrow" w="med" len="med"/>
          </a:ln>
          <a:effectLst/>
        </p:spPr>
      </p:cxnSp>
      <p:cxnSp>
        <p:nvCxnSpPr>
          <p:cNvPr id="12" name="Straight Arrow Connector 11">
            <a:extLst>
              <a:ext uri="{FF2B5EF4-FFF2-40B4-BE49-F238E27FC236}">
                <a16:creationId xmlns:a16="http://schemas.microsoft.com/office/drawing/2014/main" id="{39EF6530-C30B-4BC9-9A9E-A70A277B08DE}"/>
              </a:ext>
            </a:extLst>
          </p:cNvPr>
          <p:cNvCxnSpPr>
            <a:cxnSpLocks/>
          </p:cNvCxnSpPr>
          <p:nvPr userDrawn="1"/>
        </p:nvCxnSpPr>
        <p:spPr bwMode="auto">
          <a:xfrm>
            <a:off x="2403787" y="5797845"/>
            <a:ext cx="9340027" cy="26066"/>
          </a:xfrm>
          <a:prstGeom prst="straightConnector1">
            <a:avLst/>
          </a:prstGeom>
          <a:noFill/>
          <a:ln w="19050" cap="flat" cmpd="sng" algn="ctr">
            <a:solidFill>
              <a:srgbClr val="FF8C00"/>
            </a:solidFill>
            <a:prstDash val="solid"/>
            <a:round/>
            <a:headEnd type="arrow" w="med" len="med"/>
            <a:tailEnd type="arrow" w="med" len="med"/>
          </a:ln>
          <a:effectLst/>
        </p:spPr>
      </p:cxnSp>
    </p:spTree>
    <p:extLst>
      <p:ext uri="{BB962C8B-B14F-4D97-AF65-F5344CB8AC3E}">
        <p14:creationId xmlns:p14="http://schemas.microsoft.com/office/powerpoint/2010/main" val="791780039"/>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userDrawn="1">
  <p:cSld name="1_Two Column Bullet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MS logo gray - EMF" descr="Microsoft logo, gray text version">
            <a:extLst>
              <a:ext uri="{FF2B5EF4-FFF2-40B4-BE49-F238E27FC236}">
                <a16:creationId xmlns:a16="http://schemas.microsoft.com/office/drawing/2014/main" id="{686A6A9D-6472-714C-BF12-B1E968F5E4FD}"/>
              </a:ext>
            </a:extLst>
          </p:cNvPr>
          <p:cNvPicPr>
            <a:picLocks noChangeAspect="1"/>
          </p:cNvPicPr>
          <p:nvPr userDrawn="1"/>
        </p:nvPicPr>
        <p:blipFill>
          <a:blip r:embed="rId2"/>
          <a:stretch>
            <a:fillRect/>
          </a:stretch>
        </p:blipFill>
        <p:spPr bwMode="black">
          <a:xfrm>
            <a:off x="588263" y="6423102"/>
            <a:ext cx="771319" cy="165169"/>
          </a:xfrm>
          <a:prstGeom prst="rect">
            <a:avLst/>
          </a:prstGeom>
        </p:spPr>
      </p:pic>
      <p:sp>
        <p:nvSpPr>
          <p:cNvPr id="7" name="Slide Number Placeholder 9">
            <a:extLst>
              <a:ext uri="{FF2B5EF4-FFF2-40B4-BE49-F238E27FC236}">
                <a16:creationId xmlns:a16="http://schemas.microsoft.com/office/drawing/2014/main" id="{C2B37255-FEB3-794E-919B-32FC5B9DA769}"/>
              </a:ext>
            </a:extLst>
          </p:cNvPr>
          <p:cNvSpPr>
            <a:spLocks noGrp="1"/>
          </p:cNvSpPr>
          <p:nvPr>
            <p:ph type="sldNum" sz="quarter" idx="17"/>
          </p:nvPr>
        </p:nvSpPr>
        <p:spPr>
          <a:xfrm>
            <a:off x="11229278" y="6399144"/>
            <a:ext cx="441366" cy="165169"/>
          </a:xfrm>
          <a:prstGeom prst="rect">
            <a:avLst/>
          </a:prstGeom>
        </p:spPr>
        <p:txBody>
          <a:bodyPr/>
          <a:lstStyle>
            <a:lvl1pPr algn="r">
              <a:defRPr sz="800"/>
            </a:lvl1pPr>
          </a:lstStyle>
          <a:p>
            <a:fld id="{4F9AC08D-23A9-440E-BCB9-AA1E9877CC38}" type="slidenum">
              <a:rPr lang="en-US" smtClean="0">
                <a:solidFill>
                  <a:schemeClr val="accent5"/>
                </a:solidFill>
              </a:rPr>
              <a:pPr/>
              <a:t>‹#›</a:t>
            </a:fld>
            <a:endParaRPr lang="en-US">
              <a:solidFill>
                <a:schemeClr val="accent5"/>
              </a:solidFill>
            </a:endParaRPr>
          </a:p>
        </p:txBody>
      </p:sp>
      <p:sp>
        <p:nvSpPr>
          <p:cNvPr id="10" name="Title 1">
            <a:extLst>
              <a:ext uri="{FF2B5EF4-FFF2-40B4-BE49-F238E27FC236}">
                <a16:creationId xmlns:a16="http://schemas.microsoft.com/office/drawing/2014/main" id="{E81CA5BC-95F1-4780-8534-25FCBD10A022}"/>
              </a:ext>
            </a:extLst>
          </p:cNvPr>
          <p:cNvSpPr>
            <a:spLocks noGrp="1"/>
          </p:cNvSpPr>
          <p:nvPr>
            <p:ph type="title"/>
          </p:nvPr>
        </p:nvSpPr>
        <p:spPr>
          <a:xfrm>
            <a:off x="588263" y="457200"/>
            <a:ext cx="11018520" cy="523220"/>
          </a:xfrm>
        </p:spPr>
        <p:txBody>
          <a:bodyPr/>
          <a:lstStyle>
            <a:lvl1pPr>
              <a:defRPr lang="en-US" sz="3400" b="0" kern="1200" cap="none" spc="0" baseline="0" dirty="0">
                <a:ln w="3175">
                  <a:noFill/>
                </a:ln>
                <a:solidFill>
                  <a:srgbClr val="0078D4"/>
                </a:solidFill>
                <a:effectLst/>
                <a:latin typeface="Segoe UI" panose="020B0502040204020203" pitchFamily="34" charset="0"/>
                <a:ea typeface="+mn-ea"/>
                <a:cs typeface="Segoe UI" pitchFamily="34" charset="0"/>
              </a:defRPr>
            </a:lvl1pPr>
          </a:lstStyle>
          <a:p>
            <a:r>
              <a:rPr lang="en-US"/>
              <a:t>Click to edit Master title style</a:t>
            </a:r>
          </a:p>
        </p:txBody>
      </p:sp>
    </p:spTree>
    <p:extLst>
      <p:ext uri="{BB962C8B-B14F-4D97-AF65-F5344CB8AC3E}">
        <p14:creationId xmlns:p14="http://schemas.microsoft.com/office/powerpoint/2010/main" val="217293322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4" baseline="0">
                <a:gradFill>
                  <a:gsLst>
                    <a:gs pos="1250">
                      <a:schemeClr val="tx1"/>
                    </a:gs>
                    <a:gs pos="100000">
                      <a:schemeClr val="tx1"/>
                    </a:gs>
                  </a:gsLst>
                  <a:lin ang="5400000" scaled="0"/>
                </a:gradFill>
              </a:defRPr>
            </a:lvl1pPr>
          </a:lstStyle>
          <a:p>
            <a:r>
              <a:rPr lang="en-US"/>
              <a:t>Square photo layout</a:t>
            </a:r>
          </a:p>
        </p:txBody>
      </p:sp>
      <p:pic>
        <p:nvPicPr>
          <p:cNvPr id="5" name="Picture 4">
            <a:extLst>
              <a:ext uri="{FF2B5EF4-FFF2-40B4-BE49-F238E27FC236}">
                <a16:creationId xmlns:a16="http://schemas.microsoft.com/office/drawing/2014/main" id="{51273462-1C66-4B40-BB8A-89E7590AE2F0}"/>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5306067" y="-41274"/>
            <a:ext cx="6885933" cy="6899275"/>
          </a:xfrm>
          <a:prstGeom prst="rect">
            <a:avLst/>
          </a:prstGeom>
        </p:spPr>
      </p:pic>
    </p:spTree>
    <p:extLst>
      <p:ext uri="{BB962C8B-B14F-4D97-AF65-F5344CB8AC3E}">
        <p14:creationId xmlns:p14="http://schemas.microsoft.com/office/powerpoint/2010/main" val="3386269191"/>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userDrawn="1">
  <p:cSld name="USE THIS ON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601179" y="1554480"/>
            <a:ext cx="10981222" cy="1119281"/>
          </a:xfrm>
        </p:spPr>
        <p:txBody>
          <a:bodyPr wrap="square" lIns="0" tIns="0" rIns="0" bIns="0">
            <a:spAutoFit/>
          </a:bodyPr>
          <a:lstStyle>
            <a:lvl1pPr marL="0"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lang="en-US" sz="1765" b="1" i="0" kern="1200" spc="0" baseline="0" dirty="0">
                <a:solidFill>
                  <a:srgbClr val="000000"/>
                </a:solidFill>
                <a:latin typeface="+mn-lt"/>
                <a:ea typeface="+mn-ea"/>
                <a:cs typeface="+mn-cs"/>
              </a:defRPr>
            </a:lvl1pPr>
            <a:lvl2pPr marL="0" indent="0">
              <a:lnSpc>
                <a:spcPct val="110000"/>
              </a:lnSpc>
              <a:spcBef>
                <a:spcPts val="0"/>
              </a:spcBef>
              <a:spcAft>
                <a:spcPts val="1200"/>
              </a:spcAft>
              <a:buNone/>
              <a:defRPr sz="1765">
                <a:solidFill>
                  <a:srgbClr val="000000"/>
                </a:solidFill>
              </a:defRPr>
            </a:lvl2pPr>
            <a:lvl3pPr marL="0" indent="0">
              <a:lnSpc>
                <a:spcPct val="110000"/>
              </a:lnSpc>
              <a:spcBef>
                <a:spcPts val="0"/>
              </a:spcBef>
              <a:spcAft>
                <a:spcPts val="1200"/>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575734" y="428826"/>
            <a:ext cx="11006667"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a:t>
            </a:r>
          </a:p>
        </p:txBody>
      </p:sp>
      <p:sp>
        <p:nvSpPr>
          <p:cNvPr id="8" name="TextBox 7">
            <a:extLst>
              <a:ext uri="{FF2B5EF4-FFF2-40B4-BE49-F238E27FC236}">
                <a16:creationId xmlns:a16="http://schemas.microsoft.com/office/drawing/2014/main" id="{23054922-7BB2-4879-9591-0FC564128406}"/>
              </a:ext>
            </a:extLst>
          </p:cNvPr>
          <p:cNvSpPr txBox="1"/>
          <p:nvPr userDrawn="1"/>
        </p:nvSpPr>
        <p:spPr>
          <a:xfrm>
            <a:off x="612487" y="6481805"/>
            <a:ext cx="960199" cy="94962"/>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Tree>
    <p:extLst>
      <p:ext uri="{BB962C8B-B14F-4D97-AF65-F5344CB8AC3E}">
        <p14:creationId xmlns:p14="http://schemas.microsoft.com/office/powerpoint/2010/main" val="2624611229"/>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14962981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02810338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86195793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61822097"/>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495500069"/>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50905162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68018732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550284905"/>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D83B0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4">
            <a:extLst>
              <a:ext uri="{FF2B5EF4-FFF2-40B4-BE49-F238E27FC236}">
                <a16:creationId xmlns:a16="http://schemas.microsoft.com/office/drawing/2014/main" id="{7E582958-B9FC-45CD-B97B-46119EB37ECC}"/>
              </a:ext>
            </a:extLst>
          </p:cNvPr>
          <p:cNvSpPr>
            <a:spLocks noGrp="1"/>
          </p:cNvSpPr>
          <p:nvPr>
            <p:ph type="body" sz="quarter" idx="14" hasCustomPrompt="1"/>
          </p:nvPr>
        </p:nvSpPr>
        <p:spPr>
          <a:xfrm>
            <a:off x="584200" y="6016752"/>
            <a:ext cx="55138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Session code</a:t>
            </a:r>
          </a:p>
        </p:txBody>
      </p:sp>
      <p:pic>
        <p:nvPicPr>
          <p:cNvPr id="6" name="MS logo gray - EMF" descr="Microsoft logo, gray text version">
            <a:extLst>
              <a:ext uri="{FF2B5EF4-FFF2-40B4-BE49-F238E27FC236}">
                <a16:creationId xmlns:a16="http://schemas.microsoft.com/office/drawing/2014/main" id="{F28077D6-7EB1-4B7E-84A0-48374B645BA8}"/>
              </a:ext>
            </a:extLst>
          </p:cNvPr>
          <p:cNvPicPr>
            <a:picLocks noChangeAspect="1"/>
          </p:cNvPicPr>
          <p:nvPr/>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0219204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2736653061"/>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95742819"/>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and text side by side">
    <p:bg bwMode="ltGray">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a:noFill/>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366822521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76262308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399316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1"/>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E924359-C8C2-4219-A048-2F8283969105}"/>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4417017" y="-10886"/>
            <a:ext cx="7787832" cy="6881400"/>
          </a:xfrm>
          <a:prstGeom prst="rect">
            <a:avLst/>
          </a:prstGeom>
        </p:spPr>
      </p:pic>
      <p:sp>
        <p:nvSpPr>
          <p:cNvPr id="2" name="Title 1"/>
          <p:cNvSpPr>
            <a:spLocks noGrp="1"/>
          </p:cNvSpPr>
          <p:nvPr>
            <p:ph type="title" hasCustomPrompt="1"/>
          </p:nvPr>
        </p:nvSpPr>
        <p:spPr>
          <a:xfrm>
            <a:off x="585216" y="3033223"/>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55107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211497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descr="Microsoft Ignite cube graphic">
            <a:extLst>
              <a:ext uri="{FF2B5EF4-FFF2-40B4-BE49-F238E27FC236}">
                <a16:creationId xmlns:a16="http://schemas.microsoft.com/office/drawing/2014/main" id="{30EEB0D1-1E0C-44AC-A84C-4B781152A448}"/>
              </a:ext>
              <a:ext uri="{C183D7F6-B498-43B3-948B-1728B52AA6E4}">
                <adec:decorative xmlns:adec="http://schemas.microsoft.com/office/drawing/2017/decorative" val="0"/>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8074617" y="-1"/>
            <a:ext cx="4117383" cy="6858001"/>
          </a:xfrm>
          <a:prstGeom prst="rect">
            <a:avLst/>
          </a:prstGeom>
        </p:spPr>
      </p:pic>
      <p:pic>
        <p:nvPicPr>
          <p:cNvPr id="5" name="Picture 4">
            <a:extLst>
              <a:ext uri="{FF2B5EF4-FFF2-40B4-BE49-F238E27FC236}">
                <a16:creationId xmlns:a16="http://schemas.microsoft.com/office/drawing/2014/main" id="{6EDAF865-9F50-42FB-80A5-D029FCC2E8F2}"/>
              </a:ext>
            </a:extLst>
          </p:cNvPr>
          <p:cNvPicPr>
            <a:picLocks noChangeAspect="1"/>
          </p:cNvPicPr>
          <p:nvPr userDrawn="1"/>
        </p:nvPicPr>
        <p:blipFill>
          <a:blip r:embed="rId3"/>
          <a:stretch>
            <a:fillRect/>
          </a:stretch>
        </p:blipFill>
        <p:spPr>
          <a:xfrm>
            <a:off x="9344025" y="3898483"/>
            <a:ext cx="2265363" cy="2370555"/>
          </a:xfrm>
          <a:prstGeom prst="rect">
            <a:avLst/>
          </a:prstGeom>
        </p:spPr>
      </p:pic>
    </p:spTree>
    <p:extLst>
      <p:ext uri="{BB962C8B-B14F-4D97-AF65-F5344CB8AC3E}">
        <p14:creationId xmlns:p14="http://schemas.microsoft.com/office/powerpoint/2010/main" val="1122791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0197841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2836748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0367176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8" name="Text Placeholder 4">
            <a:extLst>
              <a:ext uri="{FF2B5EF4-FFF2-40B4-BE49-F238E27FC236}">
                <a16:creationId xmlns:a16="http://schemas.microsoft.com/office/drawing/2014/main" id="{6551D545-C251-4D4D-AB3D-52FE003820E0}"/>
              </a:ext>
            </a:extLst>
          </p:cNvPr>
          <p:cNvSpPr>
            <a:spLocks noGrp="1"/>
          </p:cNvSpPr>
          <p:nvPr>
            <p:ph type="body" sz="quarter" idx="14" hasCustomPrompt="1"/>
          </p:nvPr>
        </p:nvSpPr>
        <p:spPr>
          <a:xfrm>
            <a:off x="584200" y="6016752"/>
            <a:ext cx="41422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Session code</a:t>
            </a:r>
          </a:p>
        </p:txBody>
      </p:sp>
      <p:pic>
        <p:nvPicPr>
          <p:cNvPr id="7" name="Picture 6" descr="Microsoft Ignite cube graphic">
            <a:extLst>
              <a:ext uri="{FF2B5EF4-FFF2-40B4-BE49-F238E27FC236}">
                <a16:creationId xmlns:a16="http://schemas.microsoft.com/office/drawing/2014/main" id="{401D67D2-C1F9-48BE-931F-741D00A15B06}"/>
              </a:ext>
              <a:ext uri="{C183D7F6-B498-43B3-948B-1728B52AA6E4}">
                <adec:decorative xmlns:adec="http://schemas.microsoft.com/office/drawing/2017/decorative" val="0"/>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4091552" y="0"/>
            <a:ext cx="8100447"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1283612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5863694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48857587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E51E60-1E9A-4332-8700-5004ACC90B4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CD5D7EE-C4EE-4038-8F2E-AA750962224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14DE5DD-4883-467E-A3BE-55299BC49B8E}"/>
              </a:ext>
            </a:extLst>
          </p:cNvPr>
          <p:cNvSpPr>
            <a:spLocks noGrp="1"/>
          </p:cNvSpPr>
          <p:nvPr>
            <p:ph type="dt" sz="half" idx="10"/>
          </p:nvPr>
        </p:nvSpPr>
        <p:spPr/>
        <p:txBody>
          <a:bodyPr/>
          <a:lstStyle/>
          <a:p>
            <a:fld id="{787DE7C4-E45F-4F98-ABEA-DC46C755A483}" type="datetimeFigureOut">
              <a:rPr lang="en-US" smtClean="0"/>
              <a:t>7/22/2020</a:t>
            </a:fld>
            <a:endParaRPr lang="en-US"/>
          </a:p>
        </p:txBody>
      </p:sp>
      <p:sp>
        <p:nvSpPr>
          <p:cNvPr id="5" name="Footer Placeholder 4">
            <a:extLst>
              <a:ext uri="{FF2B5EF4-FFF2-40B4-BE49-F238E27FC236}">
                <a16:creationId xmlns:a16="http://schemas.microsoft.com/office/drawing/2014/main" id="{F2B9A791-8436-4ABC-A529-70B840BDDB5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C380310-051A-44C4-A8ED-6578CE3097FF}"/>
              </a:ext>
            </a:extLst>
          </p:cNvPr>
          <p:cNvSpPr>
            <a:spLocks noGrp="1"/>
          </p:cNvSpPr>
          <p:nvPr>
            <p:ph type="sldNum" sz="quarter" idx="12"/>
          </p:nvPr>
        </p:nvSpPr>
        <p:spPr/>
        <p:txBody>
          <a:bodyPr/>
          <a:lstStyle/>
          <a:p>
            <a:fld id="{B60A36DB-0E8F-48FC-9C82-46E0240CB5F2}" type="slidenum">
              <a:rPr lang="en-US" smtClean="0"/>
              <a:t>‹#›</a:t>
            </a:fld>
            <a:endParaRPr lang="en-US"/>
          </a:p>
        </p:txBody>
      </p:sp>
    </p:spTree>
    <p:extLst>
      <p:ext uri="{BB962C8B-B14F-4D97-AF65-F5344CB8AC3E}">
        <p14:creationId xmlns:p14="http://schemas.microsoft.com/office/powerpoint/2010/main" val="63381438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1_Title Slide 2">
    <p:bg>
      <p:bgRef idx="1001">
        <a:schemeClr val="bg2"/>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36324623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4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8942529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3617022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8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hasCustomPrompt="1"/>
          </p:nvPr>
        </p:nvSpPr>
        <p:spPr>
          <a:xfrm>
            <a:off x="584200" y="1435497"/>
            <a:ext cx="11018520" cy="5238258"/>
          </a:xfrm>
        </p:spPr>
        <p:txBody>
          <a:bodyPr>
            <a:normAutofit/>
          </a:bodyPr>
          <a:lstStyle>
            <a:lvl1pPr>
              <a:defRPr>
                <a:latin typeface="+mn-lt"/>
              </a:defRPr>
            </a:lvl1pPr>
            <a:lvl2pPr>
              <a:defRPr sz="2000"/>
            </a:lvl2pPr>
            <a:lvl3pPr>
              <a:defRPr sz="1800"/>
            </a:lvl3pPr>
            <a:lvl4pPr>
              <a:defRPr sz="16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3052007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p:nvPicPr>
        <p:blipFill>
          <a:blip r:embed="rId2"/>
          <a:stretch>
            <a:fillRect/>
          </a:stretch>
        </p:blipFill>
        <p:spPr bwMode="white">
          <a:xfrm>
            <a:off x="584201" y="585789"/>
            <a:ext cx="1366245" cy="292608"/>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p:nvSpPr>
        <p:spPr bwMode="white">
          <a:xfrm>
            <a:off x="599441" y="2913306"/>
            <a:ext cx="2792541" cy="1408297"/>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36"/>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p:nvPicPr>
        <p:blipFill rotWithShape="1">
          <a:blip r:embed="rId3"/>
          <a:srcRect t="11809" r="3579" b="17467"/>
          <a:stretch/>
        </p:blipFill>
        <p:spPr>
          <a:xfrm>
            <a:off x="5958586" y="-1"/>
            <a:ext cx="6233414" cy="6858001"/>
          </a:xfrm>
          <a:prstGeom prst="rect">
            <a:avLst/>
          </a:prstGeom>
        </p:spPr>
      </p:pic>
    </p:spTree>
    <p:extLst>
      <p:ext uri="{BB962C8B-B14F-4D97-AF65-F5344CB8AC3E}">
        <p14:creationId xmlns:p14="http://schemas.microsoft.com/office/powerpoint/2010/main" val="4557119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a:stretch>
            <a:fillRect/>
          </a:stretch>
        </p:blipFill>
        <p:spPr bwMode="black">
          <a:xfrm>
            <a:off x="584201" y="585789"/>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8" name="Text Placeholder 16">
            <a:extLst>
              <a:ext uri="{FF2B5EF4-FFF2-40B4-BE49-F238E27FC236}">
                <a16:creationId xmlns:a16="http://schemas.microsoft.com/office/drawing/2014/main" id="{8C8FE31B-78EE-49BB-83BA-C27F01056949}"/>
              </a:ext>
            </a:extLst>
          </p:cNvPr>
          <p:cNvSpPr>
            <a:spLocks noGrp="1"/>
          </p:cNvSpPr>
          <p:nvPr>
            <p:ph type="body" sz="quarter" idx="13" hasCustomPrompt="1"/>
          </p:nvPr>
        </p:nvSpPr>
        <p:spPr>
          <a:xfrm>
            <a:off x="8408989" y="589607"/>
            <a:ext cx="3200400" cy="307804"/>
          </a:xfrm>
        </p:spPr>
        <p:txBody>
          <a:bodyPr lIns="0" tIns="0" rIns="0" bIns="0"/>
          <a:lstStyle>
            <a:lvl1pPr marL="0" indent="0" algn="r">
              <a:buNone/>
              <a:defRPr sz="2000">
                <a:latin typeface="+mn-lt"/>
              </a:defRPr>
            </a:lvl1pPr>
            <a:lvl2pPr marL="342834" indent="0">
              <a:buNone/>
              <a:defRPr sz="2000"/>
            </a:lvl2pPr>
            <a:lvl3pPr marL="571390" indent="0">
              <a:buNone/>
              <a:defRPr sz="2000"/>
            </a:lvl3pPr>
            <a:lvl4pPr marL="799946" indent="0">
              <a:buNone/>
              <a:defRPr sz="2000"/>
            </a:lvl4pPr>
            <a:lvl5pPr marL="1028502" indent="0">
              <a:buNone/>
              <a:defRPr sz="2000"/>
            </a:lvl5pPr>
          </a:lstStyle>
          <a:p>
            <a:pPr lvl="0"/>
            <a:r>
              <a:rPr lang="en-US"/>
              <a:t>Session code</a:t>
            </a:r>
          </a:p>
        </p:txBody>
      </p:sp>
    </p:spTree>
    <p:extLst>
      <p:ext uri="{BB962C8B-B14F-4D97-AF65-F5344CB8AC3E}">
        <p14:creationId xmlns:p14="http://schemas.microsoft.com/office/powerpoint/2010/main" val="1973583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0550097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Slide 3">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4">
            <a:extLst>
              <a:ext uri="{FF2B5EF4-FFF2-40B4-BE49-F238E27FC236}">
                <a16:creationId xmlns:a16="http://schemas.microsoft.com/office/drawing/2014/main" id="{29E8D49A-E1F4-4A07-AB4E-D44DDE006610}"/>
              </a:ext>
            </a:extLst>
          </p:cNvPr>
          <p:cNvSpPr>
            <a:spLocks noGrp="1"/>
          </p:cNvSpPr>
          <p:nvPr>
            <p:ph type="body" sz="quarter" idx="14" hasCustomPrompt="1"/>
          </p:nvPr>
        </p:nvSpPr>
        <p:spPr>
          <a:xfrm>
            <a:off x="584199" y="6016752"/>
            <a:ext cx="5510213"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Session code</a:t>
            </a:r>
          </a:p>
        </p:txBody>
      </p:sp>
      <p:pic>
        <p:nvPicPr>
          <p:cNvPr id="8" name="Picture 7" descr="Microsoft Ignite cube graphic">
            <a:extLst>
              <a:ext uri="{FF2B5EF4-FFF2-40B4-BE49-F238E27FC236}">
                <a16:creationId xmlns:a16="http://schemas.microsoft.com/office/drawing/2014/main" id="{1F0180E0-8AEF-4805-B05D-B6A240DA0D30}"/>
              </a:ext>
              <a:ext uri="{C183D7F6-B498-43B3-948B-1728B52AA6E4}">
                <adec:decorative xmlns:adec="http://schemas.microsoft.com/office/drawing/2017/decorative" val="0"/>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8074617" y="-1"/>
            <a:ext cx="4117383" cy="6858001"/>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2867640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021891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1" y="1435100"/>
            <a:ext cx="5211763"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5337543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159331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1384776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45293757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D5483FF-8A1C-4A5D-8C77-461D48701F35}"/>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5637007" y="5166804"/>
            <a:ext cx="1401355" cy="1406545"/>
          </a:xfrm>
          <a:prstGeom prst="rect">
            <a:avLst/>
          </a:prstGeom>
        </p:spPr>
      </p:pic>
      <p:pic>
        <p:nvPicPr>
          <p:cNvPr id="8" name="Picture 7">
            <a:extLst>
              <a:ext uri="{FF2B5EF4-FFF2-40B4-BE49-F238E27FC236}">
                <a16:creationId xmlns:a16="http://schemas.microsoft.com/office/drawing/2014/main" id="{A3DAB50B-5EC8-4B34-AC71-D14D9E2A9609}"/>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10496597" y="290457"/>
            <a:ext cx="1406545" cy="1406545"/>
          </a:xfrm>
          <a:prstGeom prst="rect">
            <a:avLst/>
          </a:prstGeom>
        </p:spPr>
      </p:pic>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2016079"/>
            <a:ext cx="4158362" cy="110812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610"/>
          </a:xfrm>
        </p:spPr>
        <p:txBody>
          <a:bodyPr/>
          <a:lstStyle>
            <a:lvl1pPr marL="0" indent="0">
              <a:buNone/>
              <a:defRPr sz="2200">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noChangeAspect="1"/>
          </p:cNvSpPr>
          <p:nvPr>
            <p:ph type="pic" sz="quarter" idx="11" hasCustomPrompt="1"/>
          </p:nvPr>
        </p:nvSpPr>
        <p:spPr bwMode="gray">
          <a:xfrm>
            <a:off x="5914548" y="563893"/>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4608AE61-1E2A-44F6-AA70-26B8856E071F}"/>
              </a:ext>
            </a:extLst>
          </p:cNvPr>
          <p:cNvSpPr txBox="1"/>
          <p:nvPr/>
        </p:nvSpPr>
        <p:spPr>
          <a:xfrm>
            <a:off x="584200"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35750681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353"/>
            <a:ext cx="4159950" cy="1108121"/>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p:nvSpPr>
        <p:spPr>
          <a:xfrm>
            <a:off x="584200"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94CFD0E0-1625-4117-8F11-2251437741CA}"/>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5637007" y="5166804"/>
            <a:ext cx="1401355" cy="1406545"/>
          </a:xfrm>
          <a:prstGeom prst="rect">
            <a:avLst/>
          </a:prstGeom>
        </p:spPr>
      </p:pic>
      <p:pic>
        <p:nvPicPr>
          <p:cNvPr id="7" name="Picture 6">
            <a:extLst>
              <a:ext uri="{FF2B5EF4-FFF2-40B4-BE49-F238E27FC236}">
                <a16:creationId xmlns:a16="http://schemas.microsoft.com/office/drawing/2014/main" id="{12B0A8A0-01D8-444A-B0DE-A28AE7708E1D}"/>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10496597" y="290457"/>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914548" y="563893"/>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13990920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4" y="2996526"/>
            <a:ext cx="4163125" cy="861803"/>
          </a:xfrm>
        </p:spPr>
        <p:txBody>
          <a:bodyPr anchor="t"/>
          <a:lstStyle>
            <a:lvl1pPr>
              <a:defRPr sz="2800"/>
            </a:lvl1pPr>
          </a:lstStyle>
          <a:p>
            <a:r>
              <a:rPr lang="en-US"/>
              <a:t>Square photo layout with smaller text</a:t>
            </a:r>
          </a:p>
        </p:txBody>
      </p:sp>
      <p:sp>
        <p:nvSpPr>
          <p:cNvPr id="5" name="TextBox 4">
            <a:extLst>
              <a:ext uri="{FF2B5EF4-FFF2-40B4-BE49-F238E27FC236}">
                <a16:creationId xmlns:a16="http://schemas.microsoft.com/office/drawing/2014/main" id="{60C38699-A815-46DF-8683-AD9D70C457F0}"/>
              </a:ext>
            </a:extLst>
          </p:cNvPr>
          <p:cNvSpPr txBox="1"/>
          <p:nvPr/>
        </p:nvSpPr>
        <p:spPr>
          <a:xfrm>
            <a:off x="584200"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02CD22C3-9CBF-447D-924C-78F5E388080A}"/>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5637007" y="5166804"/>
            <a:ext cx="1401355" cy="1406545"/>
          </a:xfrm>
          <a:prstGeom prst="rect">
            <a:avLst/>
          </a:prstGeom>
        </p:spPr>
      </p:pic>
      <p:pic>
        <p:nvPicPr>
          <p:cNvPr id="7" name="Picture 6">
            <a:extLst>
              <a:ext uri="{FF2B5EF4-FFF2-40B4-BE49-F238E27FC236}">
                <a16:creationId xmlns:a16="http://schemas.microsoft.com/office/drawing/2014/main" id="{51B93FF3-2504-4A0A-96C9-427F96655F8B}"/>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10496597" y="290457"/>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5914548" y="563893"/>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60947910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353"/>
            <a:ext cx="4159950" cy="1108121"/>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p:nvSpPr>
        <p:spPr>
          <a:xfrm>
            <a:off x="584200"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625529"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8302590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436097"/>
            <a:ext cx="11018520" cy="55406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1"/>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98157016-2979-4ABA-B2ED-33A7582D68F8}"/>
              </a:ext>
            </a:extLst>
          </p:cNvPr>
          <p:cNvSpPr txBox="1"/>
          <p:nvPr/>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40069006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8" name="Text Placeholder 4">
            <a:extLst>
              <a:ext uri="{FF2B5EF4-FFF2-40B4-BE49-F238E27FC236}">
                <a16:creationId xmlns:a16="http://schemas.microsoft.com/office/drawing/2014/main" id="{15DA218C-BA83-4181-901D-C486606417EB}"/>
              </a:ext>
            </a:extLst>
          </p:cNvPr>
          <p:cNvSpPr>
            <a:spLocks noGrp="1"/>
          </p:cNvSpPr>
          <p:nvPr>
            <p:ph type="body" sz="quarter" idx="14" hasCustomPrompt="1"/>
          </p:nvPr>
        </p:nvSpPr>
        <p:spPr>
          <a:xfrm>
            <a:off x="584200" y="6016752"/>
            <a:ext cx="41422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Session code</a:t>
            </a:r>
          </a:p>
        </p:txBody>
      </p:sp>
      <p:pic>
        <p:nvPicPr>
          <p:cNvPr id="6" name="Picture 5" descr="A person sitting at a table using a computer&#10;&#10;Description automatically generated">
            <a:extLst>
              <a:ext uri="{FF2B5EF4-FFF2-40B4-BE49-F238E27FC236}">
                <a16:creationId xmlns:a16="http://schemas.microsoft.com/office/drawing/2014/main" id="{1B5497F1-768F-45ED-85F1-D14B37BE1F76}"/>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163751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56"/>
            <a:ext cx="11018520" cy="55406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91173704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307804"/>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307804"/>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7" name="TextBox 6">
            <a:extLst>
              <a:ext uri="{FF2B5EF4-FFF2-40B4-BE49-F238E27FC236}">
                <a16:creationId xmlns:a16="http://schemas.microsoft.com/office/drawing/2014/main" id="{1B28AF1D-BAC8-4480-8E8D-9C72BBB7CF58}"/>
              </a:ext>
            </a:extLst>
          </p:cNvPr>
          <p:cNvSpPr txBox="1"/>
          <p:nvPr/>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9426333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5689600"/>
            <a:ext cx="3475037" cy="307804"/>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1" y="5689600"/>
            <a:ext cx="3475037" cy="307804"/>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2" y="5689600"/>
            <a:ext cx="3475037" cy="307804"/>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CDB6A170-31B0-4B7A-9E80-BC461A6C25D7}"/>
              </a:ext>
            </a:extLst>
          </p:cNvPr>
          <p:cNvSpPr txBox="1"/>
          <p:nvPr/>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77402871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7"/>
            <a:ext cx="2532888" cy="615609"/>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7"/>
            <a:ext cx="2532888" cy="615609"/>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7"/>
            <a:ext cx="2532888" cy="615609"/>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7"/>
            <a:ext cx="2532888" cy="615609"/>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C9A03A1B-DC26-4C7A-B4A8-14CF66851FFF}"/>
              </a:ext>
            </a:extLst>
          </p:cNvPr>
          <p:cNvSpPr txBox="1"/>
          <p:nvPr/>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558488397"/>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4"/>
            <a:ext cx="3494088" cy="307804"/>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
        <p:nvSpPr>
          <p:cNvPr id="5" name="TextBox 4">
            <a:extLst>
              <a:ext uri="{FF2B5EF4-FFF2-40B4-BE49-F238E27FC236}">
                <a16:creationId xmlns:a16="http://schemas.microsoft.com/office/drawing/2014/main" id="{272386A9-F950-4490-BCED-202D3722652F}"/>
              </a:ext>
            </a:extLst>
          </p:cNvPr>
          <p:cNvSpPr txBox="1"/>
          <p:nvPr/>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044956798"/>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1"/>
            <a:ext cx="3468956" cy="1108121"/>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9"/>
            <a:ext cx="6961188" cy="369353"/>
          </a:xfrm>
        </p:spPr>
        <p:txBody>
          <a:bodyPr/>
          <a:lstStyle>
            <a:lvl1pPr marL="0" indent="0">
              <a:spcAft>
                <a:spcPts val="1200"/>
              </a:spcAft>
              <a:buNone/>
              <a:defRPr sz="2400"/>
            </a:lvl1pPr>
            <a:lvl2pPr marL="228556"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p:nvCxnSpPr>
        <p:spPr>
          <a:xfrm>
            <a:off x="588264"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551D233-6F8A-453D-AB33-CA6F7D4D4FD9}"/>
              </a:ext>
            </a:extLst>
          </p:cNvPr>
          <p:cNvSpPr txBox="1"/>
          <p:nvPr/>
        </p:nvSpPr>
        <p:spPr>
          <a:xfrm>
            <a:off x="4648201"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579108419"/>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1"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solidFill>
                <a:schemeClr val="bg1"/>
              </a:soli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383"/>
            <a:ext cx="3183637" cy="554061"/>
          </a:xfrm>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63"/>
            <a:ext cx="6669658" cy="430901"/>
          </a:xfrm>
        </p:spPr>
        <p:txBody>
          <a:bodyPr anchor="ctr" anchorCtr="0"/>
          <a:lstStyle>
            <a:lvl1pPr marL="0" indent="0">
              <a:spcAft>
                <a:spcPts val="1200"/>
              </a:spcAft>
              <a:buNone/>
              <a:defRPr sz="2800"/>
            </a:lvl1pPr>
            <a:lvl2pPr marL="228556" indent="0">
              <a:buNone/>
              <a:defRPr/>
            </a:lvl2pPr>
          </a:lstStyle>
          <a:p>
            <a:pPr lvl="0"/>
            <a:r>
              <a:rPr lang="en-US"/>
              <a:t>Click to edit Master text styles</a:t>
            </a:r>
          </a:p>
        </p:txBody>
      </p:sp>
    </p:spTree>
    <p:extLst>
      <p:ext uri="{BB962C8B-B14F-4D97-AF65-F5344CB8AC3E}">
        <p14:creationId xmlns:p14="http://schemas.microsoft.com/office/powerpoint/2010/main" val="164438770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1"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383"/>
            <a:ext cx="3183637" cy="554061"/>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63"/>
            <a:ext cx="6669658" cy="430901"/>
          </a:xfrm>
        </p:spPr>
        <p:txBody>
          <a:bodyPr anchor="ctr" anchorCtr="0"/>
          <a:lstStyle>
            <a:lvl1pPr marL="0" indent="0">
              <a:spcAft>
                <a:spcPts val="1200"/>
              </a:spcAft>
              <a:buNone/>
              <a:defRPr sz="2800"/>
            </a:lvl1pPr>
            <a:lvl2pPr marL="228556"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AE46A67-6A63-41F9-A6E2-3792133F2FCC}"/>
              </a:ext>
            </a:extLst>
          </p:cNvPr>
          <p:cNvSpPr txBox="1"/>
          <p:nvPr/>
        </p:nvSpPr>
        <p:spPr>
          <a:xfrm>
            <a:off x="4938315"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55152331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4" y="3150383"/>
            <a:ext cx="3182027" cy="554061"/>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3211963"/>
            <a:ext cx="6667500" cy="430901"/>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7857149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2332870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9429443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0341816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2426936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8264997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008687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9591893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6392843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a:stretch>
            <a:fillRect/>
          </a:stretch>
        </p:blipFill>
        <p:spPr bwMode="black">
          <a:xfrm>
            <a:off x="584201" y="585789"/>
            <a:ext cx="1366245" cy="292608"/>
          </a:xfrm>
          <a:prstGeom prst="rect">
            <a:avLst/>
          </a:prstGeom>
        </p:spPr>
      </p:pic>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7726151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764512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Title Only dark">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Tree>
    <p:extLst>
      <p:ext uri="{BB962C8B-B14F-4D97-AF65-F5344CB8AC3E}">
        <p14:creationId xmlns:p14="http://schemas.microsoft.com/office/powerpoint/2010/main" val="112694410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398186435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9548733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C3A686-3EB4-419D-91BF-1696B702FBB3}"/>
              </a:ext>
            </a:extLst>
          </p:cNvPr>
          <p:cNvSpPr>
            <a:spLocks noGrp="1"/>
          </p:cNvSpPr>
          <p:nvPr>
            <p:ph type="title"/>
          </p:nvPr>
        </p:nvSpPr>
        <p:spPr>
          <a:xfrm>
            <a:off x="381000" y="18256"/>
            <a:ext cx="10515600" cy="1325563"/>
          </a:xfrm>
        </p:spPr>
        <p:txBody>
          <a:bodyPr>
            <a:normAutofit/>
          </a:bodyPr>
          <a:lstStyle>
            <a:lvl1pPr>
              <a:defRPr sz="2400">
                <a:latin typeface="Segoe UI Semibold" panose="020B0702040204020203" pitchFamily="34" charset="0"/>
                <a:cs typeface="Segoe UI Semibold" panose="020B0702040204020203" pitchFamily="34" charset="0"/>
              </a:defRPr>
            </a:lvl1pPr>
          </a:lstStyle>
          <a:p>
            <a:r>
              <a:rPr lang="en-US"/>
              <a:t>Click to edit Master title style</a:t>
            </a:r>
          </a:p>
        </p:txBody>
      </p:sp>
      <p:sp>
        <p:nvSpPr>
          <p:cNvPr id="3" name="Content Placeholder 2">
            <a:extLst>
              <a:ext uri="{FF2B5EF4-FFF2-40B4-BE49-F238E27FC236}">
                <a16:creationId xmlns:a16="http://schemas.microsoft.com/office/drawing/2014/main" id="{461531D4-5D15-4D37-A0C1-8E4D14BEA485}"/>
              </a:ext>
            </a:extLst>
          </p:cNvPr>
          <p:cNvSpPr>
            <a:spLocks noGrp="1"/>
          </p:cNvSpPr>
          <p:nvPr>
            <p:ph idx="1"/>
          </p:nvPr>
        </p:nvSpPr>
        <p:spPr>
          <a:xfrm>
            <a:off x="381000" y="1559169"/>
            <a:ext cx="10972800"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41E0675-D847-4AAE-B171-E7EA3CE3D9A1}"/>
              </a:ext>
            </a:extLst>
          </p:cNvPr>
          <p:cNvSpPr>
            <a:spLocks noGrp="1"/>
          </p:cNvSpPr>
          <p:nvPr>
            <p:ph type="dt" sz="half" idx="10"/>
          </p:nvPr>
        </p:nvSpPr>
        <p:spPr/>
        <p:txBody>
          <a:bodyPr/>
          <a:lstStyle/>
          <a:p>
            <a:fld id="{E95ED419-13FD-4511-A1AF-B0C1C92D3E0E}" type="datetimeFigureOut">
              <a:rPr lang="en-US" smtClean="0"/>
              <a:t>7/22/2020</a:t>
            </a:fld>
            <a:endParaRPr lang="en-US"/>
          </a:p>
        </p:txBody>
      </p:sp>
      <p:sp>
        <p:nvSpPr>
          <p:cNvPr id="5" name="Footer Placeholder 4">
            <a:extLst>
              <a:ext uri="{FF2B5EF4-FFF2-40B4-BE49-F238E27FC236}">
                <a16:creationId xmlns:a16="http://schemas.microsoft.com/office/drawing/2014/main" id="{9E4D414A-2BBD-4151-9BEC-6DAFC72E3D7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9158530-F5CC-46BA-9C78-B05D8C6F1C1C}"/>
              </a:ext>
            </a:extLst>
          </p:cNvPr>
          <p:cNvSpPr>
            <a:spLocks noGrp="1"/>
          </p:cNvSpPr>
          <p:nvPr>
            <p:ph type="sldNum" sz="quarter" idx="12"/>
          </p:nvPr>
        </p:nvSpPr>
        <p:spPr/>
        <p:txBody>
          <a:bodyPr/>
          <a:lstStyle/>
          <a:p>
            <a:fld id="{7E85362D-5068-467B-A8EF-57088B9F4B3F}" type="slidenum">
              <a:rPr lang="en-US" smtClean="0"/>
              <a:t>‹#›</a:t>
            </a:fld>
            <a:endParaRPr lang="en-US"/>
          </a:p>
        </p:txBody>
      </p:sp>
    </p:spTree>
    <p:extLst>
      <p:ext uri="{BB962C8B-B14F-4D97-AF65-F5344CB8AC3E}">
        <p14:creationId xmlns:p14="http://schemas.microsoft.com/office/powerpoint/2010/main" val="4293774243"/>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pc="0">
                <a:solidFill>
                  <a:srgbClr val="000000"/>
                </a:solidFill>
              </a:defRPr>
            </a:lvl1pPr>
          </a:lstStyle>
          <a:p>
            <a:r>
              <a:rPr lang="en-US"/>
              <a:t>Title</a:t>
            </a:r>
          </a:p>
        </p:txBody>
      </p:sp>
    </p:spTree>
    <p:extLst>
      <p:ext uri="{BB962C8B-B14F-4D97-AF65-F5344CB8AC3E}">
        <p14:creationId xmlns:p14="http://schemas.microsoft.com/office/powerpoint/2010/main" val="2623142149"/>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Two women sitting on a couch talking. One women is looking at her laptop.&#10;&#10;Description automatically generated">
            <a:extLst>
              <a:ext uri="{FF2B5EF4-FFF2-40B4-BE49-F238E27FC236}">
                <a16:creationId xmlns:a16="http://schemas.microsoft.com/office/drawing/2014/main" id="{0294EAC0-E3A1-4636-8A23-8227C90F205D}"/>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36733281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Two women sitting on a couch talking. One women is looking at her laptop.&#10;&#10;Description automatically generated">
            <a:extLst>
              <a:ext uri="{FF2B5EF4-FFF2-40B4-BE49-F238E27FC236}">
                <a16:creationId xmlns:a16="http://schemas.microsoft.com/office/drawing/2014/main" id="{2A4D8415-67B6-4F15-908E-EF23065795AD}"/>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25661745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6229203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7823921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486646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333059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1116547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54542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1986683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492340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38613377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Tree>
    <p:extLst>
      <p:ext uri="{BB962C8B-B14F-4D97-AF65-F5344CB8AC3E}">
        <p14:creationId xmlns:p14="http://schemas.microsoft.com/office/powerpoint/2010/main" val="409462730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Tree>
    <p:extLst>
      <p:ext uri="{BB962C8B-B14F-4D97-AF65-F5344CB8AC3E}">
        <p14:creationId xmlns:p14="http://schemas.microsoft.com/office/powerpoint/2010/main" val="292662616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Tree>
    <p:extLst>
      <p:ext uri="{BB962C8B-B14F-4D97-AF65-F5344CB8AC3E}">
        <p14:creationId xmlns:p14="http://schemas.microsoft.com/office/powerpoint/2010/main" val="403233379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Tree>
    <p:extLst>
      <p:ext uri="{BB962C8B-B14F-4D97-AF65-F5344CB8AC3E}">
        <p14:creationId xmlns:p14="http://schemas.microsoft.com/office/powerpoint/2010/main" val="3554139112"/>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Tree>
    <p:extLst>
      <p:ext uri="{BB962C8B-B14F-4D97-AF65-F5344CB8AC3E}">
        <p14:creationId xmlns:p14="http://schemas.microsoft.com/office/powerpoint/2010/main" val="127889421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Tree>
    <p:extLst>
      <p:ext uri="{BB962C8B-B14F-4D97-AF65-F5344CB8AC3E}">
        <p14:creationId xmlns:p14="http://schemas.microsoft.com/office/powerpoint/2010/main" val="11689950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Tree>
    <p:extLst>
      <p:ext uri="{BB962C8B-B14F-4D97-AF65-F5344CB8AC3E}">
        <p14:creationId xmlns:p14="http://schemas.microsoft.com/office/powerpoint/2010/main" val="140145752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Tree>
    <p:extLst>
      <p:ext uri="{BB962C8B-B14F-4D97-AF65-F5344CB8AC3E}">
        <p14:creationId xmlns:p14="http://schemas.microsoft.com/office/powerpoint/2010/main" val="2116158106"/>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4922898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4077211997"/>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8482333"/>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a:t>Title</a:t>
            </a:r>
          </a:p>
        </p:txBody>
      </p:sp>
    </p:spTree>
    <p:extLst>
      <p:ext uri="{BB962C8B-B14F-4D97-AF65-F5344CB8AC3E}">
        <p14:creationId xmlns:p14="http://schemas.microsoft.com/office/powerpoint/2010/main" val="54068380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Tree>
    <p:extLst>
      <p:ext uri="{BB962C8B-B14F-4D97-AF65-F5344CB8AC3E}">
        <p14:creationId xmlns:p14="http://schemas.microsoft.com/office/powerpoint/2010/main" val="32193460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Tree>
    <p:extLst>
      <p:ext uri="{BB962C8B-B14F-4D97-AF65-F5344CB8AC3E}">
        <p14:creationId xmlns:p14="http://schemas.microsoft.com/office/powerpoint/2010/main" val="286751422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9584901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6015728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3569557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3636389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1617990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image" Target="../media/image1.emf"/><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9.xml"/><Relationship Id="rId18" Type="http://schemas.openxmlformats.org/officeDocument/2006/relationships/slideLayout" Target="../slideLayouts/slideLayout54.xml"/><Relationship Id="rId26" Type="http://schemas.openxmlformats.org/officeDocument/2006/relationships/slideLayout" Target="../slideLayouts/slideLayout62.xml"/><Relationship Id="rId21" Type="http://schemas.openxmlformats.org/officeDocument/2006/relationships/slideLayout" Target="../slideLayouts/slideLayout57.xml"/><Relationship Id="rId34" Type="http://schemas.openxmlformats.org/officeDocument/2006/relationships/slideLayout" Target="../slideLayouts/slideLayout70.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17" Type="http://schemas.openxmlformats.org/officeDocument/2006/relationships/slideLayout" Target="../slideLayouts/slideLayout53.xml"/><Relationship Id="rId25" Type="http://schemas.openxmlformats.org/officeDocument/2006/relationships/slideLayout" Target="../slideLayouts/slideLayout61.xml"/><Relationship Id="rId33" Type="http://schemas.openxmlformats.org/officeDocument/2006/relationships/slideLayout" Target="../slideLayouts/slideLayout69.xml"/><Relationship Id="rId2" Type="http://schemas.openxmlformats.org/officeDocument/2006/relationships/slideLayout" Target="../slideLayouts/slideLayout38.xml"/><Relationship Id="rId16" Type="http://schemas.openxmlformats.org/officeDocument/2006/relationships/slideLayout" Target="../slideLayouts/slideLayout52.xml"/><Relationship Id="rId20" Type="http://schemas.openxmlformats.org/officeDocument/2006/relationships/slideLayout" Target="../slideLayouts/slideLayout56.xml"/><Relationship Id="rId29" Type="http://schemas.openxmlformats.org/officeDocument/2006/relationships/slideLayout" Target="../slideLayouts/slideLayout65.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24" Type="http://schemas.openxmlformats.org/officeDocument/2006/relationships/slideLayout" Target="../slideLayouts/slideLayout60.xml"/><Relationship Id="rId32" Type="http://schemas.openxmlformats.org/officeDocument/2006/relationships/slideLayout" Target="../slideLayouts/slideLayout68.xml"/><Relationship Id="rId37" Type="http://schemas.openxmlformats.org/officeDocument/2006/relationships/image" Target="../media/image1.emf"/><Relationship Id="rId5" Type="http://schemas.openxmlformats.org/officeDocument/2006/relationships/slideLayout" Target="../slideLayouts/slideLayout41.xml"/><Relationship Id="rId15" Type="http://schemas.openxmlformats.org/officeDocument/2006/relationships/slideLayout" Target="../slideLayouts/slideLayout51.xml"/><Relationship Id="rId23" Type="http://schemas.openxmlformats.org/officeDocument/2006/relationships/slideLayout" Target="../slideLayouts/slideLayout59.xml"/><Relationship Id="rId28" Type="http://schemas.openxmlformats.org/officeDocument/2006/relationships/slideLayout" Target="../slideLayouts/slideLayout64.xml"/><Relationship Id="rId36" Type="http://schemas.openxmlformats.org/officeDocument/2006/relationships/theme" Target="../theme/theme2.xml"/><Relationship Id="rId10" Type="http://schemas.openxmlformats.org/officeDocument/2006/relationships/slideLayout" Target="../slideLayouts/slideLayout46.xml"/><Relationship Id="rId19" Type="http://schemas.openxmlformats.org/officeDocument/2006/relationships/slideLayout" Target="../slideLayouts/slideLayout55.xml"/><Relationship Id="rId31" Type="http://schemas.openxmlformats.org/officeDocument/2006/relationships/slideLayout" Target="../slideLayouts/slideLayout67.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slideLayout" Target="../slideLayouts/slideLayout50.xml"/><Relationship Id="rId22" Type="http://schemas.openxmlformats.org/officeDocument/2006/relationships/slideLayout" Target="../slideLayouts/slideLayout58.xml"/><Relationship Id="rId27" Type="http://schemas.openxmlformats.org/officeDocument/2006/relationships/slideLayout" Target="../slideLayouts/slideLayout63.xml"/><Relationship Id="rId30" Type="http://schemas.openxmlformats.org/officeDocument/2006/relationships/slideLayout" Target="../slideLayouts/slideLayout66.xml"/><Relationship Id="rId35" Type="http://schemas.openxmlformats.org/officeDocument/2006/relationships/slideLayout" Target="../slideLayouts/slideLayout71.xml"/><Relationship Id="rId8" Type="http://schemas.openxmlformats.org/officeDocument/2006/relationships/slideLayout" Target="../slideLayouts/slideLayout44.xml"/><Relationship Id="rId3" Type="http://schemas.openxmlformats.org/officeDocument/2006/relationships/slideLayout" Target="../slideLayouts/slideLayout39.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84.xml"/><Relationship Id="rId18" Type="http://schemas.openxmlformats.org/officeDocument/2006/relationships/slideLayout" Target="../slideLayouts/slideLayout89.xml"/><Relationship Id="rId26" Type="http://schemas.openxmlformats.org/officeDocument/2006/relationships/slideLayout" Target="../slideLayouts/slideLayout97.xml"/><Relationship Id="rId39" Type="http://schemas.openxmlformats.org/officeDocument/2006/relationships/slideLayout" Target="../slideLayouts/slideLayout110.xml"/><Relationship Id="rId21" Type="http://schemas.openxmlformats.org/officeDocument/2006/relationships/slideLayout" Target="../slideLayouts/slideLayout92.xml"/><Relationship Id="rId34" Type="http://schemas.openxmlformats.org/officeDocument/2006/relationships/slideLayout" Target="../slideLayouts/slideLayout105.xml"/><Relationship Id="rId42" Type="http://schemas.openxmlformats.org/officeDocument/2006/relationships/slideLayout" Target="../slideLayouts/slideLayout113.xml"/><Relationship Id="rId7" Type="http://schemas.openxmlformats.org/officeDocument/2006/relationships/slideLayout" Target="../slideLayouts/slideLayout78.xml"/><Relationship Id="rId2" Type="http://schemas.openxmlformats.org/officeDocument/2006/relationships/slideLayout" Target="../slideLayouts/slideLayout73.xml"/><Relationship Id="rId16" Type="http://schemas.openxmlformats.org/officeDocument/2006/relationships/slideLayout" Target="../slideLayouts/slideLayout87.xml"/><Relationship Id="rId20" Type="http://schemas.openxmlformats.org/officeDocument/2006/relationships/slideLayout" Target="../slideLayouts/slideLayout91.xml"/><Relationship Id="rId29" Type="http://schemas.openxmlformats.org/officeDocument/2006/relationships/slideLayout" Target="../slideLayouts/slideLayout100.xml"/><Relationship Id="rId41" Type="http://schemas.openxmlformats.org/officeDocument/2006/relationships/slideLayout" Target="../slideLayouts/slideLayout112.xml"/><Relationship Id="rId1" Type="http://schemas.openxmlformats.org/officeDocument/2006/relationships/slideLayout" Target="../slideLayouts/slideLayout72.xml"/><Relationship Id="rId6" Type="http://schemas.openxmlformats.org/officeDocument/2006/relationships/slideLayout" Target="../slideLayouts/slideLayout77.xml"/><Relationship Id="rId11" Type="http://schemas.openxmlformats.org/officeDocument/2006/relationships/slideLayout" Target="../slideLayouts/slideLayout82.xml"/><Relationship Id="rId24" Type="http://schemas.openxmlformats.org/officeDocument/2006/relationships/slideLayout" Target="../slideLayouts/slideLayout95.xml"/><Relationship Id="rId32" Type="http://schemas.openxmlformats.org/officeDocument/2006/relationships/slideLayout" Target="../slideLayouts/slideLayout103.xml"/><Relationship Id="rId37" Type="http://schemas.openxmlformats.org/officeDocument/2006/relationships/slideLayout" Target="../slideLayouts/slideLayout108.xml"/><Relationship Id="rId40" Type="http://schemas.openxmlformats.org/officeDocument/2006/relationships/slideLayout" Target="../slideLayouts/slideLayout111.xml"/><Relationship Id="rId5" Type="http://schemas.openxmlformats.org/officeDocument/2006/relationships/slideLayout" Target="../slideLayouts/slideLayout76.xml"/><Relationship Id="rId15" Type="http://schemas.openxmlformats.org/officeDocument/2006/relationships/slideLayout" Target="../slideLayouts/slideLayout86.xml"/><Relationship Id="rId23" Type="http://schemas.openxmlformats.org/officeDocument/2006/relationships/slideLayout" Target="../slideLayouts/slideLayout94.xml"/><Relationship Id="rId28" Type="http://schemas.openxmlformats.org/officeDocument/2006/relationships/slideLayout" Target="../slideLayouts/slideLayout99.xml"/><Relationship Id="rId36" Type="http://schemas.openxmlformats.org/officeDocument/2006/relationships/slideLayout" Target="../slideLayouts/slideLayout107.xml"/><Relationship Id="rId10" Type="http://schemas.openxmlformats.org/officeDocument/2006/relationships/slideLayout" Target="../slideLayouts/slideLayout81.xml"/><Relationship Id="rId19" Type="http://schemas.openxmlformats.org/officeDocument/2006/relationships/slideLayout" Target="../slideLayouts/slideLayout90.xml"/><Relationship Id="rId31" Type="http://schemas.openxmlformats.org/officeDocument/2006/relationships/slideLayout" Target="../slideLayouts/slideLayout102.xml"/><Relationship Id="rId44" Type="http://schemas.openxmlformats.org/officeDocument/2006/relationships/image" Target="../media/image1.emf"/><Relationship Id="rId4" Type="http://schemas.openxmlformats.org/officeDocument/2006/relationships/slideLayout" Target="../slideLayouts/slideLayout75.xml"/><Relationship Id="rId9" Type="http://schemas.openxmlformats.org/officeDocument/2006/relationships/slideLayout" Target="../slideLayouts/slideLayout80.xml"/><Relationship Id="rId14" Type="http://schemas.openxmlformats.org/officeDocument/2006/relationships/slideLayout" Target="../slideLayouts/slideLayout85.xml"/><Relationship Id="rId22" Type="http://schemas.openxmlformats.org/officeDocument/2006/relationships/slideLayout" Target="../slideLayouts/slideLayout93.xml"/><Relationship Id="rId27" Type="http://schemas.openxmlformats.org/officeDocument/2006/relationships/slideLayout" Target="../slideLayouts/slideLayout98.xml"/><Relationship Id="rId30" Type="http://schemas.openxmlformats.org/officeDocument/2006/relationships/slideLayout" Target="../slideLayouts/slideLayout101.xml"/><Relationship Id="rId35" Type="http://schemas.openxmlformats.org/officeDocument/2006/relationships/slideLayout" Target="../slideLayouts/slideLayout106.xml"/><Relationship Id="rId43" Type="http://schemas.openxmlformats.org/officeDocument/2006/relationships/theme" Target="../theme/theme3.xml"/><Relationship Id="rId8" Type="http://schemas.openxmlformats.org/officeDocument/2006/relationships/slideLayout" Target="../slideLayouts/slideLayout79.xml"/><Relationship Id="rId3" Type="http://schemas.openxmlformats.org/officeDocument/2006/relationships/slideLayout" Target="../slideLayouts/slideLayout74.xml"/><Relationship Id="rId12" Type="http://schemas.openxmlformats.org/officeDocument/2006/relationships/slideLayout" Target="../slideLayouts/slideLayout83.xml"/><Relationship Id="rId17" Type="http://schemas.openxmlformats.org/officeDocument/2006/relationships/slideLayout" Target="../slideLayouts/slideLayout88.xml"/><Relationship Id="rId25" Type="http://schemas.openxmlformats.org/officeDocument/2006/relationships/slideLayout" Target="../slideLayouts/slideLayout96.xml"/><Relationship Id="rId33" Type="http://schemas.openxmlformats.org/officeDocument/2006/relationships/slideLayout" Target="../slideLayouts/slideLayout104.xml"/><Relationship Id="rId38" Type="http://schemas.openxmlformats.org/officeDocument/2006/relationships/slideLayout" Target="../slideLayouts/slideLayout10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38"/>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662980139"/>
      </p:ext>
    </p:extLst>
  </p:cSld>
  <p:clrMap bg1="lt1" tx1="dk1" bg2="lt2" tx2="dk2" accent1="accent1" accent2="accent2" accent3="accent3" accent4="accent4" accent5="accent5" accent6="accent6" hlink="hlink" folHlink="folHlink"/>
  <p:sldLayoutIdLst>
    <p:sldLayoutId id="2147484017" r:id="rId1"/>
    <p:sldLayoutId id="2147484018" r:id="rId2"/>
    <p:sldLayoutId id="2147484019" r:id="rId3"/>
    <p:sldLayoutId id="2147484020" r:id="rId4"/>
    <p:sldLayoutId id="2147484021" r:id="rId5"/>
    <p:sldLayoutId id="2147484022" r:id="rId6"/>
    <p:sldLayoutId id="2147484023" r:id="rId7"/>
    <p:sldLayoutId id="2147484024" r:id="rId8"/>
    <p:sldLayoutId id="2147484025" r:id="rId9"/>
    <p:sldLayoutId id="2147484026" r:id="rId10"/>
    <p:sldLayoutId id="2147484027" r:id="rId11"/>
    <p:sldLayoutId id="2147484028" r:id="rId12"/>
    <p:sldLayoutId id="2147484029" r:id="rId13"/>
    <p:sldLayoutId id="2147484030" r:id="rId14"/>
    <p:sldLayoutId id="2147484031" r:id="rId15"/>
    <p:sldLayoutId id="2147484032" r:id="rId16"/>
    <p:sldLayoutId id="2147484033" r:id="rId17"/>
    <p:sldLayoutId id="2147484034" r:id="rId18"/>
    <p:sldLayoutId id="2147484035" r:id="rId19"/>
    <p:sldLayoutId id="2147484036" r:id="rId20"/>
    <p:sldLayoutId id="2147484037" r:id="rId21"/>
    <p:sldLayoutId id="2147484038" r:id="rId22"/>
    <p:sldLayoutId id="2147484039" r:id="rId23"/>
    <p:sldLayoutId id="2147484040" r:id="rId24"/>
    <p:sldLayoutId id="2147484041" r:id="rId25"/>
    <p:sldLayoutId id="2147484042" r:id="rId26"/>
    <p:sldLayoutId id="2147484043" r:id="rId27"/>
    <p:sldLayoutId id="2147484044" r:id="rId28"/>
    <p:sldLayoutId id="2147484045" r:id="rId29"/>
    <p:sldLayoutId id="2147484046" r:id="rId30"/>
    <p:sldLayoutId id="2147484047" r:id="rId31"/>
    <p:sldLayoutId id="2147484048" r:id="rId32"/>
    <p:sldLayoutId id="2147484050" r:id="rId33"/>
    <p:sldLayoutId id="2147484093" r:id="rId34"/>
    <p:sldLayoutId id="2147484094" r:id="rId35"/>
    <p:sldLayoutId id="2147484113" r:id="rId36"/>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37"/>
          <a:srcRect l="762"/>
          <a:stretch/>
        </p:blipFill>
        <p:spPr>
          <a:xfrm rot="5400000">
            <a:off x="9464500" y="2843774"/>
            <a:ext cx="6858000" cy="1170455"/>
          </a:xfrm>
          <a:prstGeom prst="rect">
            <a:avLst/>
          </a:prstGeom>
        </p:spPr>
      </p:pic>
    </p:spTree>
    <p:extLst>
      <p:ext uri="{BB962C8B-B14F-4D97-AF65-F5344CB8AC3E}">
        <p14:creationId xmlns:p14="http://schemas.microsoft.com/office/powerpoint/2010/main" val="1995588071"/>
      </p:ext>
    </p:extLst>
  </p:cSld>
  <p:clrMap bg1="lt1" tx1="dk1" bg2="lt2" tx2="dk2" accent1="accent1" accent2="accent2" accent3="accent3" accent4="accent4" accent5="accent5" accent6="accent6" hlink="hlink" folHlink="folHlink"/>
  <p:sldLayoutIdLst>
    <p:sldLayoutId id="2147484229" r:id="rId1"/>
    <p:sldLayoutId id="2147484230" r:id="rId2"/>
    <p:sldLayoutId id="2147484231" r:id="rId3"/>
    <p:sldLayoutId id="2147484232" r:id="rId4"/>
    <p:sldLayoutId id="2147484233" r:id="rId5"/>
    <p:sldLayoutId id="2147484234" r:id="rId6"/>
    <p:sldLayoutId id="2147484235" r:id="rId7"/>
    <p:sldLayoutId id="2147484236" r:id="rId8"/>
    <p:sldLayoutId id="2147484237" r:id="rId9"/>
    <p:sldLayoutId id="2147484238" r:id="rId10"/>
    <p:sldLayoutId id="2147484239" r:id="rId11"/>
    <p:sldLayoutId id="2147484240" r:id="rId12"/>
    <p:sldLayoutId id="2147484241" r:id="rId13"/>
    <p:sldLayoutId id="2147484242" r:id="rId14"/>
    <p:sldLayoutId id="2147484243" r:id="rId15"/>
    <p:sldLayoutId id="2147484244" r:id="rId16"/>
    <p:sldLayoutId id="2147484245" r:id="rId17"/>
    <p:sldLayoutId id="2147484246" r:id="rId18"/>
    <p:sldLayoutId id="2147484247" r:id="rId19"/>
    <p:sldLayoutId id="2147484248" r:id="rId20"/>
    <p:sldLayoutId id="2147484249" r:id="rId21"/>
    <p:sldLayoutId id="2147484250" r:id="rId22"/>
    <p:sldLayoutId id="2147484251" r:id="rId23"/>
    <p:sldLayoutId id="2147484252" r:id="rId24"/>
    <p:sldLayoutId id="2147484253" r:id="rId25"/>
    <p:sldLayoutId id="2147484254" r:id="rId26"/>
    <p:sldLayoutId id="2147484255" r:id="rId27"/>
    <p:sldLayoutId id="2147484256" r:id="rId28"/>
    <p:sldLayoutId id="2147484257" r:id="rId29"/>
    <p:sldLayoutId id="2147484258" r:id="rId30"/>
    <p:sldLayoutId id="2147484259" r:id="rId31"/>
    <p:sldLayoutId id="2147484260" r:id="rId32"/>
    <p:sldLayoutId id="2147484261" r:id="rId33"/>
    <p:sldLayoutId id="2147484262" r:id="rId34"/>
    <p:sldLayoutId id="2147484263" r:id="rId35"/>
  </p:sldLayoutIdLst>
  <p:transition>
    <p:fade/>
  </p:transition>
  <p:hf sldNum="0" hdr="0" ftr="0" dt="0"/>
  <p:txStyles>
    <p:titleStyle>
      <a:lvl1pPr algn="l" defTabSz="932563"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4"/>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87487412"/>
      </p:ext>
    </p:extLst>
  </p:cSld>
  <p:clrMap bg1="lt1" tx1="dk1" bg2="lt2" tx2="dk2" accent1="accent1" accent2="accent2" accent3="accent3" accent4="accent4" accent5="accent5" accent6="accent6" hlink="hlink" folHlink="folHlink"/>
  <p:sldLayoutIdLst>
    <p:sldLayoutId id="2147485518" r:id="rId1"/>
    <p:sldLayoutId id="2147485519" r:id="rId2"/>
    <p:sldLayoutId id="2147485520" r:id="rId3"/>
    <p:sldLayoutId id="2147485521" r:id="rId4"/>
    <p:sldLayoutId id="2147485522" r:id="rId5"/>
    <p:sldLayoutId id="2147485523" r:id="rId6"/>
    <p:sldLayoutId id="2147485524" r:id="rId7"/>
    <p:sldLayoutId id="2147485525" r:id="rId8"/>
    <p:sldLayoutId id="2147485526" r:id="rId9"/>
    <p:sldLayoutId id="2147485527"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6" r:id="rId35"/>
    <p:sldLayoutId id="2147483697" r:id="rId36"/>
    <p:sldLayoutId id="2147483698" r:id="rId37"/>
    <p:sldLayoutId id="2147483699" r:id="rId38"/>
    <p:sldLayoutId id="2147483700" r:id="rId39"/>
    <p:sldLayoutId id="2147483701" r:id="rId40"/>
    <p:sldLayoutId id="2147483702" r:id="rId41"/>
    <p:sldLayoutId id="2147483703" r:id="rId4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9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4.xml"/></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34.xml"/></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34.xml"/></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3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3.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34.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3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3.xml"/></Relationships>
</file>

<file path=ppt/slides/_rels/slide24.xml.rels><?xml version="1.0" encoding="UTF-8" standalone="yes"?>
<Relationships xmlns="http://schemas.openxmlformats.org/package/2006/relationships"><Relationship Id="rId3" Type="http://schemas.openxmlformats.org/officeDocument/2006/relationships/hyperlink" Target="https://www.npmjs.com/package/@microsoft/microsoft-graph-client" TargetMode="External"/><Relationship Id="rId2" Type="http://schemas.openxmlformats.org/officeDocument/2006/relationships/notesSlide" Target="../notesSlides/notesSlide24.xml"/><Relationship Id="rId1" Type="http://schemas.openxmlformats.org/officeDocument/2006/relationships/slideLayout" Target="../slideLayouts/slideLayout34.xml"/></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5.xml"/><Relationship Id="rId1" Type="http://schemas.openxmlformats.org/officeDocument/2006/relationships/slideLayout" Target="../slideLayouts/slideLayout34.xml"/></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6.xml"/><Relationship Id="rId1" Type="http://schemas.openxmlformats.org/officeDocument/2006/relationships/slideLayout" Target="../slideLayouts/slideLayout3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4.xml"/></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1.xml"/><Relationship Id="rId1" Type="http://schemas.openxmlformats.org/officeDocument/2006/relationships/slideLayout" Target="../slideLayouts/slideLayout3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4.xml"/></Relationships>
</file>

<file path=ppt/slides/_rels/slide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xml"/><Relationship Id="rId1" Type="http://schemas.openxmlformats.org/officeDocument/2006/relationships/slideLayout" Target="../slideLayouts/slideLayout34.xml"/></Relationships>
</file>

<file path=ppt/slides/_rels/slide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xml"/><Relationship Id="rId1" Type="http://schemas.openxmlformats.org/officeDocument/2006/relationships/slideLayout" Target="../slideLayouts/slideLayout3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04875" y="1959483"/>
            <a:ext cx="9641860" cy="498598"/>
          </a:xfrm>
        </p:spPr>
        <p:txBody>
          <a:bodyPr/>
          <a:lstStyle/>
          <a:p>
            <a:r>
              <a:rPr lang="en-US" dirty="0"/>
              <a:t>Extend and Customize SharePoint</a:t>
            </a:r>
            <a:endParaRPr lang="en-US" dirty="0">
              <a:solidFill>
                <a:schemeClr val="tx1"/>
              </a:solidFill>
            </a:endParaRPr>
          </a:p>
        </p:txBody>
      </p:sp>
      <p:sp>
        <p:nvSpPr>
          <p:cNvPr id="3" name="TextBox 2">
            <a:extLst>
              <a:ext uri="{FF2B5EF4-FFF2-40B4-BE49-F238E27FC236}">
                <a16:creationId xmlns:a16="http://schemas.microsoft.com/office/drawing/2014/main" id="{A844FFA6-9262-4C36-A78A-C4C5EF77C6FE}"/>
              </a:ext>
            </a:extLst>
          </p:cNvPr>
          <p:cNvSpPr txBox="1"/>
          <p:nvPr/>
        </p:nvSpPr>
        <p:spPr>
          <a:xfrm>
            <a:off x="2169232" y="2549128"/>
            <a:ext cx="7853535" cy="2954655"/>
          </a:xfrm>
          <a:prstGeom prst="rect">
            <a:avLst/>
          </a:prstGeom>
          <a:noFill/>
        </p:spPr>
        <p:txBody>
          <a:bodyPr wrap="square" lIns="0" tIns="0" rIns="0" bIns="0" rtlCol="0">
            <a:spAutoFit/>
          </a:bodyPr>
          <a:lstStyle/>
          <a:p>
            <a:pPr marL="342900" indent="-342900">
              <a:buFont typeface="Arial" panose="020B0604020202020204" pitchFamily="34" charset="0"/>
              <a:buChar char="•"/>
            </a:pPr>
            <a:r>
              <a:rPr lang="en-US" sz="2400" dirty="0"/>
              <a:t>SharePoint Framework web parts.</a:t>
            </a:r>
          </a:p>
          <a:p>
            <a:pPr marL="342900" indent="-342900">
              <a:buFont typeface="Arial" panose="020B0604020202020204" pitchFamily="34" charset="0"/>
              <a:buChar char="•"/>
            </a:pPr>
            <a:r>
              <a:rPr lang="en-US" sz="2400" dirty="0"/>
              <a:t>SharePoint Framework extensions.</a:t>
            </a:r>
          </a:p>
          <a:p>
            <a:pPr marL="342900" indent="-342900">
              <a:buFont typeface="Arial" panose="020B0604020202020204" pitchFamily="34" charset="0"/>
              <a:buChar char="•"/>
            </a:pPr>
            <a:r>
              <a:rPr lang="en-US" sz="2400" dirty="0"/>
              <a:t>Package and deploy a SPFx solution.</a:t>
            </a:r>
          </a:p>
          <a:p>
            <a:pPr marL="342900" indent="-342900">
              <a:buFont typeface="Arial" panose="020B0604020202020204" pitchFamily="34" charset="0"/>
              <a:buChar char="•"/>
            </a:pPr>
            <a:r>
              <a:rPr lang="en-US" sz="2400" dirty="0"/>
              <a:t>Consumption of Microsoft Graph.</a:t>
            </a:r>
          </a:p>
          <a:p>
            <a:pPr marL="342900" indent="-342900">
              <a:buFont typeface="Arial" panose="020B0604020202020204" pitchFamily="34" charset="0"/>
              <a:buChar char="•"/>
            </a:pPr>
            <a:r>
              <a:rPr lang="en-US" sz="2400" dirty="0"/>
              <a:t>Consumption of third-party APIs secured with Azure AD from within SPFx.</a:t>
            </a:r>
          </a:p>
          <a:p>
            <a:pPr marL="342900" indent="-342900">
              <a:buFont typeface="Arial" panose="020B0604020202020204" pitchFamily="34" charset="0"/>
              <a:buChar char="•"/>
            </a:pPr>
            <a:r>
              <a:rPr lang="en-US" sz="2400" dirty="0"/>
              <a:t>Web Parts as Teams Tabs.</a:t>
            </a:r>
          </a:p>
          <a:p>
            <a:pPr marL="342900" indent="-342900">
              <a:buFont typeface="Arial" panose="020B0604020202020204" pitchFamily="34" charset="0"/>
              <a:buChar char="•"/>
            </a:pPr>
            <a:r>
              <a:rPr lang="en-US" sz="2400" dirty="0"/>
              <a:t>Branding and theming in SharePoint</a:t>
            </a: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6337291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alpha val="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D8665D-5A50-4F07-9D33-48CCD3FD74C7}"/>
              </a:ext>
            </a:extLst>
          </p:cNvPr>
          <p:cNvSpPr>
            <a:spLocks noGrp="1"/>
          </p:cNvSpPr>
          <p:nvPr>
            <p:ph type="title"/>
          </p:nvPr>
        </p:nvSpPr>
        <p:spPr>
          <a:xfrm>
            <a:off x="635571" y="3863356"/>
            <a:ext cx="9144000" cy="553998"/>
          </a:xfrm>
        </p:spPr>
        <p:txBody>
          <a:bodyPr/>
          <a:lstStyle/>
          <a:p>
            <a:r>
              <a:rPr lang="en-US"/>
              <a:t>SharePoint Framework extensions</a:t>
            </a:r>
          </a:p>
        </p:txBody>
      </p:sp>
    </p:spTree>
    <p:extLst>
      <p:ext uri="{BB962C8B-B14F-4D97-AF65-F5344CB8AC3E}">
        <p14:creationId xmlns:p14="http://schemas.microsoft.com/office/powerpoint/2010/main" val="3546179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2EAFA-36BC-48F4-A834-D8F17ACC76DA}"/>
              </a:ext>
            </a:extLst>
          </p:cNvPr>
          <p:cNvSpPr>
            <a:spLocks noGrp="1"/>
          </p:cNvSpPr>
          <p:nvPr>
            <p:ph type="title"/>
          </p:nvPr>
        </p:nvSpPr>
        <p:spPr/>
        <p:txBody>
          <a:bodyPr/>
          <a:lstStyle/>
          <a:p>
            <a:r>
              <a:rPr lang="en-US"/>
              <a:t>SharePoint Framework extensions </a:t>
            </a:r>
          </a:p>
        </p:txBody>
      </p:sp>
      <p:sp>
        <p:nvSpPr>
          <p:cNvPr id="3" name="Text Placeholder 2">
            <a:extLst>
              <a:ext uri="{FF2B5EF4-FFF2-40B4-BE49-F238E27FC236}">
                <a16:creationId xmlns:a16="http://schemas.microsoft.com/office/drawing/2014/main" id="{DFB07F3C-66A6-4881-A3FE-3B643C0646E1}"/>
              </a:ext>
            </a:extLst>
          </p:cNvPr>
          <p:cNvSpPr>
            <a:spLocks noGrp="1"/>
          </p:cNvSpPr>
          <p:nvPr>
            <p:ph type="body" sz="quarter" idx="10"/>
          </p:nvPr>
        </p:nvSpPr>
        <p:spPr/>
        <p:txBody>
          <a:bodyPr/>
          <a:lstStyle/>
          <a:p>
            <a:pPr marL="0" indent="0">
              <a:buNone/>
            </a:pPr>
            <a:r>
              <a:rPr lang="en-US">
                <a:latin typeface="+mn-lt"/>
              </a:rPr>
              <a:t>SharePoint Framework extensions allow you to extend the development capabilities of SharePoint and Teams.</a:t>
            </a:r>
            <a:endParaRPr lang="en-US"/>
          </a:p>
          <a:p>
            <a:r>
              <a:rPr lang="en-US"/>
              <a:t>Three specific types of extensions.</a:t>
            </a:r>
          </a:p>
          <a:p>
            <a:pPr lvl="1"/>
            <a:r>
              <a:rPr lang="en-US"/>
              <a:t>Application Customizers: Adds scripts to the page and accesses well-known HTML element placeholders and extends them with custom renderings.</a:t>
            </a:r>
          </a:p>
          <a:p>
            <a:pPr lvl="1"/>
            <a:r>
              <a:rPr lang="en-US"/>
              <a:t>Command Sets: Extends the SharePoint command surfaces to add new actions and provides client-side code that you can use to implement behaviors.</a:t>
            </a:r>
          </a:p>
          <a:p>
            <a:pPr lvl="1"/>
            <a:r>
              <a:rPr lang="en-US"/>
              <a:t>Field Customizers: Provides modified views to data for fields within a list.</a:t>
            </a:r>
          </a:p>
        </p:txBody>
      </p:sp>
    </p:spTree>
    <p:extLst>
      <p:ext uri="{BB962C8B-B14F-4D97-AF65-F5344CB8AC3E}">
        <p14:creationId xmlns:p14="http://schemas.microsoft.com/office/powerpoint/2010/main" val="1213391178"/>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E447A-B73D-49ED-917E-B8AF76B34BF8}"/>
              </a:ext>
            </a:extLst>
          </p:cNvPr>
          <p:cNvSpPr>
            <a:spLocks noGrp="1"/>
          </p:cNvSpPr>
          <p:nvPr>
            <p:ph type="title"/>
          </p:nvPr>
        </p:nvSpPr>
        <p:spPr/>
        <p:txBody>
          <a:bodyPr/>
          <a:lstStyle/>
          <a:p>
            <a:r>
              <a:rPr lang="en-US"/>
              <a:t>The Application Customizer extension</a:t>
            </a:r>
          </a:p>
        </p:txBody>
      </p:sp>
      <p:sp>
        <p:nvSpPr>
          <p:cNvPr id="3" name="Text Placeholder 2">
            <a:extLst>
              <a:ext uri="{FF2B5EF4-FFF2-40B4-BE49-F238E27FC236}">
                <a16:creationId xmlns:a16="http://schemas.microsoft.com/office/drawing/2014/main" id="{D120D4BF-97B1-4BE1-BE6B-9DC3113FD593}"/>
              </a:ext>
            </a:extLst>
          </p:cNvPr>
          <p:cNvSpPr>
            <a:spLocks noGrp="1"/>
          </p:cNvSpPr>
          <p:nvPr>
            <p:ph type="body" sz="quarter" idx="10"/>
          </p:nvPr>
        </p:nvSpPr>
        <p:spPr>
          <a:xfrm>
            <a:off x="588263" y="1696753"/>
            <a:ext cx="4751833" cy="3347997"/>
          </a:xfrm>
        </p:spPr>
        <p:txBody>
          <a:bodyPr>
            <a:normAutofit/>
          </a:bodyPr>
          <a:lstStyle/>
          <a:p>
            <a:pPr marL="0" indent="0">
              <a:buNone/>
            </a:pPr>
            <a:r>
              <a:rPr lang="en-US">
                <a:latin typeface="+mn-lt"/>
              </a:rPr>
              <a:t>Application Customizers provide access to well-known locations on SharePoint pages that you can modify based on your business and functional requirements.</a:t>
            </a:r>
          </a:p>
        </p:txBody>
      </p:sp>
      <p:pic>
        <p:nvPicPr>
          <p:cNvPr id="1026" name="Picture 2" descr="Custom header and footer elements rendered in the page">
            <a:extLst>
              <a:ext uri="{FF2B5EF4-FFF2-40B4-BE49-F238E27FC236}">
                <a16:creationId xmlns:a16="http://schemas.microsoft.com/office/drawing/2014/main" id="{F038F2DB-A49B-42E8-AAD9-050E23069D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95833" y="1548409"/>
            <a:ext cx="6004281" cy="39722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920829"/>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E447A-B73D-49ED-917E-B8AF76B34BF8}"/>
              </a:ext>
            </a:extLst>
          </p:cNvPr>
          <p:cNvSpPr>
            <a:spLocks noGrp="1"/>
          </p:cNvSpPr>
          <p:nvPr>
            <p:ph type="title"/>
          </p:nvPr>
        </p:nvSpPr>
        <p:spPr/>
        <p:txBody>
          <a:bodyPr/>
          <a:lstStyle/>
          <a:p>
            <a:r>
              <a:rPr lang="en-US"/>
              <a:t>The ListView Command Set extension</a:t>
            </a:r>
          </a:p>
        </p:txBody>
      </p:sp>
      <p:sp>
        <p:nvSpPr>
          <p:cNvPr id="3" name="Text Placeholder 2">
            <a:extLst>
              <a:ext uri="{FF2B5EF4-FFF2-40B4-BE49-F238E27FC236}">
                <a16:creationId xmlns:a16="http://schemas.microsoft.com/office/drawing/2014/main" id="{D120D4BF-97B1-4BE1-BE6B-9DC3113FD593}"/>
              </a:ext>
            </a:extLst>
          </p:cNvPr>
          <p:cNvSpPr>
            <a:spLocks noGrp="1"/>
          </p:cNvSpPr>
          <p:nvPr>
            <p:ph type="body" sz="quarter" idx="10"/>
          </p:nvPr>
        </p:nvSpPr>
        <p:spPr/>
        <p:txBody>
          <a:bodyPr/>
          <a:lstStyle/>
          <a:p>
            <a:pPr marL="0" indent="0">
              <a:buNone/>
            </a:pPr>
            <a:r>
              <a:rPr lang="en-US">
                <a:latin typeface="+mn-lt"/>
              </a:rPr>
              <a:t>ListView Command Set extension allows you to add custom controls and functionality within the Command Bar at the top of the page.</a:t>
            </a:r>
          </a:p>
        </p:txBody>
      </p:sp>
      <p:pic>
        <p:nvPicPr>
          <p:cNvPr id="2050" name="Picture 2" descr="Selecting one document to get Command One button visible">
            <a:extLst>
              <a:ext uri="{FF2B5EF4-FFF2-40B4-BE49-F238E27FC236}">
                <a16:creationId xmlns:a16="http://schemas.microsoft.com/office/drawing/2014/main" id="{E1612525-C990-4CDF-8D64-3E9C58B11C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50232" y="2874428"/>
            <a:ext cx="5675539" cy="22046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6178377"/>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E447A-B73D-49ED-917E-B8AF76B34BF8}"/>
              </a:ext>
            </a:extLst>
          </p:cNvPr>
          <p:cNvSpPr>
            <a:spLocks noGrp="1"/>
          </p:cNvSpPr>
          <p:nvPr>
            <p:ph type="title"/>
          </p:nvPr>
        </p:nvSpPr>
        <p:spPr/>
        <p:txBody>
          <a:bodyPr/>
          <a:lstStyle/>
          <a:p>
            <a:r>
              <a:rPr lang="en-US"/>
              <a:t>The Field Customizer extension </a:t>
            </a:r>
          </a:p>
        </p:txBody>
      </p:sp>
      <p:sp>
        <p:nvSpPr>
          <p:cNvPr id="3" name="Text Placeholder 2">
            <a:extLst>
              <a:ext uri="{FF2B5EF4-FFF2-40B4-BE49-F238E27FC236}">
                <a16:creationId xmlns:a16="http://schemas.microsoft.com/office/drawing/2014/main" id="{D120D4BF-97B1-4BE1-BE6B-9DC3113FD593}"/>
              </a:ext>
            </a:extLst>
          </p:cNvPr>
          <p:cNvSpPr>
            <a:spLocks noGrp="1"/>
          </p:cNvSpPr>
          <p:nvPr>
            <p:ph type="body" sz="quarter" idx="10"/>
          </p:nvPr>
        </p:nvSpPr>
        <p:spPr/>
        <p:txBody>
          <a:bodyPr/>
          <a:lstStyle/>
          <a:p>
            <a:pPr marL="0" indent="0">
              <a:buNone/>
            </a:pPr>
            <a:r>
              <a:rPr lang="en-US">
                <a:latin typeface="+mn-lt"/>
              </a:rPr>
              <a:t>Field Customizer extensions allow you to customize how specific fields render within a SharePoint List.</a:t>
            </a:r>
          </a:p>
          <a:p>
            <a:pPr marL="0" indent="0">
              <a:buNone/>
            </a:pPr>
            <a:endParaRPr lang="en-US"/>
          </a:p>
          <a:p>
            <a:r>
              <a:rPr lang="en-US"/>
              <a:t>Examples:</a:t>
            </a:r>
          </a:p>
          <a:p>
            <a:pPr lvl="1"/>
            <a:r>
              <a:rPr lang="en-US"/>
              <a:t>Status</a:t>
            </a:r>
          </a:p>
          <a:p>
            <a:pPr lvl="1"/>
            <a:r>
              <a:rPr lang="en-US"/>
              <a:t>Percentage</a:t>
            </a:r>
          </a:p>
        </p:txBody>
      </p:sp>
      <p:pic>
        <p:nvPicPr>
          <p:cNvPr id="3074" name="Picture 2" descr="Field Rendering without Debug Query Parameters">
            <a:extLst>
              <a:ext uri="{FF2B5EF4-FFF2-40B4-BE49-F238E27FC236}">
                <a16:creationId xmlns:a16="http://schemas.microsoft.com/office/drawing/2014/main" id="{155C8D6E-B584-4589-96E2-C623BCE579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43937" y="2840582"/>
            <a:ext cx="6086475" cy="3076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6296401"/>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D8665D-5A50-4F07-9D33-48CCD3FD74C7}"/>
              </a:ext>
            </a:extLst>
          </p:cNvPr>
          <p:cNvSpPr>
            <a:spLocks noGrp="1"/>
          </p:cNvSpPr>
          <p:nvPr>
            <p:ph type="title"/>
          </p:nvPr>
        </p:nvSpPr>
        <p:spPr/>
        <p:txBody>
          <a:bodyPr/>
          <a:lstStyle/>
          <a:p>
            <a:r>
              <a:rPr lang="en-US"/>
              <a:t>Demo</a:t>
            </a:r>
          </a:p>
        </p:txBody>
      </p:sp>
      <p:sp>
        <p:nvSpPr>
          <p:cNvPr id="5" name="Rectangle 4">
            <a:extLst>
              <a:ext uri="{FF2B5EF4-FFF2-40B4-BE49-F238E27FC236}">
                <a16:creationId xmlns:a16="http://schemas.microsoft.com/office/drawing/2014/main" id="{00F46602-B06F-46C1-912D-C12271F48CF5}"/>
              </a:ext>
            </a:extLst>
          </p:cNvPr>
          <p:cNvSpPr/>
          <p:nvPr/>
        </p:nvSpPr>
        <p:spPr>
          <a:xfrm>
            <a:off x="5188450" y="2951945"/>
            <a:ext cx="5578867" cy="954107"/>
          </a:xfrm>
          <a:prstGeom prst="rect">
            <a:avLst/>
          </a:prstGeom>
        </p:spPr>
        <p:txBody>
          <a:bodyPr wrap="square">
            <a:spAutoFit/>
          </a:bodyPr>
          <a:lstStyle/>
          <a:p>
            <a:r>
              <a:rPr lang="en-US" sz="2800">
                <a:cs typeface="Segoe UI"/>
              </a:rPr>
              <a:t>Creating SharePoint Framework </a:t>
            </a:r>
            <a:r>
              <a:rPr lang="en-US" sz="2800">
                <a:ea typeface="+mn-lt"/>
                <a:cs typeface="+mn-lt"/>
              </a:rPr>
              <a:t>Extensions </a:t>
            </a:r>
            <a:endParaRPr lang="en-US" sz="2800">
              <a:cs typeface="Segoe UI"/>
            </a:endParaRPr>
          </a:p>
        </p:txBody>
      </p:sp>
    </p:spTree>
    <p:extLst>
      <p:ext uri="{BB962C8B-B14F-4D97-AF65-F5344CB8AC3E}">
        <p14:creationId xmlns:p14="http://schemas.microsoft.com/office/powerpoint/2010/main" val="1060510007"/>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alpha val="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5CE098-5255-48FA-A9FF-2E1E08A84A8C}"/>
              </a:ext>
            </a:extLst>
          </p:cNvPr>
          <p:cNvSpPr>
            <a:spLocks noGrp="1"/>
          </p:cNvSpPr>
          <p:nvPr>
            <p:ph type="title"/>
          </p:nvPr>
        </p:nvSpPr>
        <p:spPr>
          <a:xfrm>
            <a:off x="718954" y="3429000"/>
            <a:ext cx="9144000" cy="553998"/>
          </a:xfrm>
        </p:spPr>
        <p:txBody>
          <a:bodyPr/>
          <a:lstStyle/>
          <a:p>
            <a:r>
              <a:rPr lang="en-US"/>
              <a:t>Package and deploy a SPFx solution</a:t>
            </a:r>
          </a:p>
        </p:txBody>
      </p:sp>
    </p:spTree>
    <p:extLst>
      <p:ext uri="{BB962C8B-B14F-4D97-AF65-F5344CB8AC3E}">
        <p14:creationId xmlns:p14="http://schemas.microsoft.com/office/powerpoint/2010/main" val="4161898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E447A-B73D-49ED-917E-B8AF76B34BF8}"/>
              </a:ext>
            </a:extLst>
          </p:cNvPr>
          <p:cNvSpPr>
            <a:spLocks noGrp="1"/>
          </p:cNvSpPr>
          <p:nvPr>
            <p:ph type="title"/>
          </p:nvPr>
        </p:nvSpPr>
        <p:spPr>
          <a:xfrm>
            <a:off x="588263" y="457200"/>
            <a:ext cx="11018520" cy="553998"/>
          </a:xfrm>
        </p:spPr>
        <p:txBody>
          <a:bodyPr>
            <a:normAutofit/>
          </a:bodyPr>
          <a:lstStyle/>
          <a:p>
            <a:r>
              <a:rPr lang="en-US"/>
              <a:t>Prepare a package for deployment </a:t>
            </a:r>
          </a:p>
        </p:txBody>
      </p:sp>
      <p:sp>
        <p:nvSpPr>
          <p:cNvPr id="6" name="Text Placeholder 2">
            <a:extLst>
              <a:ext uri="{FF2B5EF4-FFF2-40B4-BE49-F238E27FC236}">
                <a16:creationId xmlns:a16="http://schemas.microsoft.com/office/drawing/2014/main" id="{9F0511F5-7A5A-476F-BA0D-D10B74B43445}"/>
              </a:ext>
            </a:extLst>
          </p:cNvPr>
          <p:cNvSpPr>
            <a:spLocks noGrp="1"/>
          </p:cNvSpPr>
          <p:nvPr>
            <p:ph type="body" sz="quarter" idx="10"/>
          </p:nvPr>
        </p:nvSpPr>
        <p:spPr>
          <a:xfrm>
            <a:off x="588263" y="1510141"/>
            <a:ext cx="11018520" cy="3803342"/>
          </a:xfrm>
        </p:spPr>
        <p:txBody>
          <a:bodyPr>
            <a:normAutofit/>
          </a:bodyPr>
          <a:lstStyle/>
          <a:p>
            <a:pPr marL="0" lvl="1" indent="0">
              <a:buNone/>
            </a:pPr>
            <a:r>
              <a:rPr lang="en-US" sz="2800">
                <a:cs typeface="Segoe UI Semilight" panose="020B0402040204020203" pitchFamily="34" charset="0"/>
              </a:rPr>
              <a:t>At times, developers may need to provision a SharePoint list or a document library along with your client-side solution package so that the list or library is available for your client-side components, such as web parts.</a:t>
            </a:r>
          </a:p>
          <a:p>
            <a:pPr marL="228600" lvl="1"/>
            <a:r>
              <a:rPr lang="en-US" sz="2800">
                <a:latin typeface="Segoe UI Semilight" panose="020B0402040204020203" pitchFamily="34" charset="0"/>
                <a:cs typeface="Segoe UI Semilight" panose="020B0402040204020203" pitchFamily="34" charset="0"/>
              </a:rPr>
              <a:t>Provision SharePoint assets with your solution package.</a:t>
            </a:r>
          </a:p>
          <a:p>
            <a:pPr marL="228600" lvl="1"/>
            <a:r>
              <a:rPr lang="en-US" sz="2800">
                <a:latin typeface="Segoe UI Semilight" panose="020B0402040204020203" pitchFamily="34" charset="0"/>
                <a:cs typeface="Segoe UI Semilight" panose="020B0402040204020203" pitchFamily="34" charset="0"/>
              </a:rPr>
              <a:t>Create SharePoint items in your solution.</a:t>
            </a:r>
          </a:p>
          <a:p>
            <a:pPr marL="228600" lvl="1"/>
            <a:r>
              <a:rPr lang="en-US" sz="2800">
                <a:latin typeface="Segoe UI Semilight" panose="020B0402040204020203" pitchFamily="34" charset="0"/>
                <a:cs typeface="Segoe UI Semilight" panose="020B0402040204020203" pitchFamily="34" charset="0"/>
              </a:rPr>
              <a:t>Upgrade SharePoint items.</a:t>
            </a:r>
          </a:p>
          <a:p>
            <a:pPr marL="228600" lvl="1"/>
            <a:r>
              <a:rPr lang="en-US" sz="2800">
                <a:latin typeface="Segoe UI Semilight" panose="020B0402040204020203" pitchFamily="34" charset="0"/>
                <a:cs typeface="Segoe UI Semilight" panose="020B0402040204020203" pitchFamily="34" charset="0"/>
              </a:rPr>
              <a:t>Update SharePoint Framework packages. </a:t>
            </a:r>
          </a:p>
        </p:txBody>
      </p:sp>
    </p:spTree>
    <p:extLst>
      <p:ext uri="{BB962C8B-B14F-4D97-AF65-F5344CB8AC3E}">
        <p14:creationId xmlns:p14="http://schemas.microsoft.com/office/powerpoint/2010/main" val="4119490183"/>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E447A-B73D-49ED-917E-B8AF76B34BF8}"/>
              </a:ext>
            </a:extLst>
          </p:cNvPr>
          <p:cNvSpPr>
            <a:spLocks noGrp="1"/>
          </p:cNvSpPr>
          <p:nvPr>
            <p:ph type="title"/>
          </p:nvPr>
        </p:nvSpPr>
        <p:spPr>
          <a:xfrm>
            <a:off x="588263" y="457200"/>
            <a:ext cx="11018520" cy="553998"/>
          </a:xfrm>
        </p:spPr>
        <p:txBody>
          <a:bodyPr>
            <a:normAutofit/>
          </a:bodyPr>
          <a:lstStyle/>
          <a:p>
            <a:r>
              <a:rPr lang="en-US"/>
              <a:t>Package a solution </a:t>
            </a:r>
          </a:p>
        </p:txBody>
      </p:sp>
      <p:sp>
        <p:nvSpPr>
          <p:cNvPr id="6" name="Text Placeholder 2">
            <a:extLst>
              <a:ext uri="{FF2B5EF4-FFF2-40B4-BE49-F238E27FC236}">
                <a16:creationId xmlns:a16="http://schemas.microsoft.com/office/drawing/2014/main" id="{9F0511F5-7A5A-476F-BA0D-D10B74B43445}"/>
              </a:ext>
            </a:extLst>
          </p:cNvPr>
          <p:cNvSpPr>
            <a:spLocks noGrp="1"/>
          </p:cNvSpPr>
          <p:nvPr>
            <p:ph type="body" sz="quarter" idx="10"/>
          </p:nvPr>
        </p:nvSpPr>
        <p:spPr>
          <a:xfrm>
            <a:off x="588263" y="1510141"/>
            <a:ext cx="11018520" cy="3803342"/>
          </a:xfrm>
        </p:spPr>
        <p:txBody>
          <a:bodyPr>
            <a:normAutofit/>
          </a:bodyPr>
          <a:lstStyle/>
          <a:p>
            <a:pPr marL="0" lvl="1" indent="0">
              <a:buNone/>
            </a:pPr>
            <a:r>
              <a:rPr lang="en-US" sz="2800">
                <a:cs typeface="Segoe UI Semilight" panose="020B0402040204020203" pitchFamily="34" charset="0"/>
              </a:rPr>
              <a:t>Each package configuration file includes some optional settings to override the places where the task looks for various source files and manifests, as well as defining the location to write the package. Additionally, it includes a required solution definition, which instructs the packager on the relationships between various components.</a:t>
            </a:r>
          </a:p>
          <a:p>
            <a:pPr marL="228600" lvl="1"/>
            <a:r>
              <a:rPr lang="en-US" sz="2800">
                <a:latin typeface="Segoe UI Semilight" panose="020B0402040204020203" pitchFamily="34" charset="0"/>
                <a:cs typeface="Segoe UI Semilight" panose="020B0402040204020203" pitchFamily="34" charset="0"/>
              </a:rPr>
              <a:t>Solution definition (ISolution).</a:t>
            </a:r>
          </a:p>
          <a:p>
            <a:pPr marL="228600" lvl="1"/>
            <a:r>
              <a:rPr lang="en-US" sz="2800">
                <a:latin typeface="Segoe UI Semilight" panose="020B0402040204020203" pitchFamily="34" charset="0"/>
                <a:cs typeface="Segoe UI Semilight" panose="020B0402040204020203" pitchFamily="34" charset="0"/>
              </a:rPr>
              <a:t>Feature definition (IFeature).</a:t>
            </a:r>
          </a:p>
          <a:p>
            <a:pPr marL="228600" lvl="1"/>
            <a:r>
              <a:rPr lang="en-US" sz="2800">
                <a:latin typeface="Segoe UI Semilight" panose="020B0402040204020203" pitchFamily="34" charset="0"/>
                <a:cs typeface="Segoe UI Semilight" panose="020B0402040204020203" pitchFamily="34" charset="0"/>
              </a:rPr>
              <a:t>File paths.</a:t>
            </a:r>
          </a:p>
        </p:txBody>
      </p:sp>
    </p:spTree>
    <p:extLst>
      <p:ext uri="{BB962C8B-B14F-4D97-AF65-F5344CB8AC3E}">
        <p14:creationId xmlns:p14="http://schemas.microsoft.com/office/powerpoint/2010/main" val="2693291500"/>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E447A-B73D-49ED-917E-B8AF76B34BF8}"/>
              </a:ext>
            </a:extLst>
          </p:cNvPr>
          <p:cNvSpPr>
            <a:spLocks noGrp="1"/>
          </p:cNvSpPr>
          <p:nvPr>
            <p:ph type="title"/>
          </p:nvPr>
        </p:nvSpPr>
        <p:spPr/>
        <p:txBody>
          <a:bodyPr/>
          <a:lstStyle/>
          <a:p>
            <a:r>
              <a:rPr lang="en-US"/>
              <a:t>Tenant-scoped solution deployment</a:t>
            </a:r>
          </a:p>
        </p:txBody>
      </p:sp>
      <p:sp>
        <p:nvSpPr>
          <p:cNvPr id="3" name="Text Placeholder 2">
            <a:extLst>
              <a:ext uri="{FF2B5EF4-FFF2-40B4-BE49-F238E27FC236}">
                <a16:creationId xmlns:a16="http://schemas.microsoft.com/office/drawing/2014/main" id="{D120D4BF-97B1-4BE1-BE6B-9DC3113FD593}"/>
              </a:ext>
            </a:extLst>
          </p:cNvPr>
          <p:cNvSpPr>
            <a:spLocks noGrp="1"/>
          </p:cNvSpPr>
          <p:nvPr>
            <p:ph type="body" sz="quarter" idx="10"/>
          </p:nvPr>
        </p:nvSpPr>
        <p:spPr>
          <a:xfrm>
            <a:off x="584200" y="1435497"/>
            <a:ext cx="11018520" cy="1292662"/>
          </a:xfrm>
        </p:spPr>
        <p:txBody>
          <a:bodyPr>
            <a:noAutofit/>
          </a:bodyPr>
          <a:lstStyle/>
          <a:p>
            <a:pPr marL="0" lvl="1" indent="0">
              <a:buNone/>
            </a:pPr>
            <a:r>
              <a:rPr lang="en-US" sz="2800">
                <a:cs typeface="Segoe UI Semilight" panose="020B0402040204020203" pitchFamily="34" charset="0"/>
              </a:rPr>
              <a:t>The Tenant-Wide Deployment option for SharePoint Framework extensions is supported for application customizers and for ListView Command Sets. It provides tenant app catalog managers with an easy option for managing which extensions are activated by default across the tenant or based on web/list templates used in the sites.</a:t>
            </a:r>
          </a:p>
          <a:p>
            <a:pPr marL="228600" lvl="1"/>
            <a:r>
              <a:rPr lang="en-US" sz="2800">
                <a:gradFill>
                  <a:gsLst>
                    <a:gs pos="1250">
                      <a:srgbClr val="1A1A1A"/>
                    </a:gs>
                    <a:gs pos="100000">
                      <a:srgbClr val="1A1A1A"/>
                    </a:gs>
                  </a:gsLst>
                  <a:lin ang="5400000" scaled="0"/>
                </a:gradFill>
                <a:latin typeface="Segoe UI Semilight" panose="020B0402040204020203" pitchFamily="34" charset="0"/>
                <a:cs typeface="Segoe UI Semilight" panose="020B0402040204020203" pitchFamily="34" charset="0"/>
              </a:rPr>
              <a:t>Tenant-scoped solution deployment option. </a:t>
            </a:r>
          </a:p>
          <a:p>
            <a:pPr marL="228600" lvl="1"/>
            <a:r>
              <a:rPr lang="en-US" sz="2800">
                <a:gradFill>
                  <a:gsLst>
                    <a:gs pos="1250">
                      <a:srgbClr val="1A1A1A"/>
                    </a:gs>
                    <a:gs pos="100000">
                      <a:srgbClr val="1A1A1A"/>
                    </a:gs>
                  </a:gsLst>
                  <a:lin ang="5400000" scaled="0"/>
                </a:gradFill>
                <a:latin typeface="Segoe UI Semilight" panose="020B0402040204020203" pitchFamily="34" charset="0"/>
                <a:cs typeface="Segoe UI Semilight" panose="020B0402040204020203" pitchFamily="34" charset="0"/>
              </a:rPr>
              <a:t>Solution-specific requirements.</a:t>
            </a:r>
          </a:p>
          <a:p>
            <a:pPr marL="228600" lvl="1"/>
            <a:r>
              <a:rPr lang="en-US" sz="2800">
                <a:gradFill>
                  <a:gsLst>
                    <a:gs pos="1250">
                      <a:srgbClr val="1A1A1A"/>
                    </a:gs>
                    <a:gs pos="100000">
                      <a:srgbClr val="1A1A1A"/>
                    </a:gs>
                  </a:gsLst>
                  <a:lin ang="5400000" scaled="0"/>
                </a:gradFill>
                <a:latin typeface="Segoe UI Semilight" panose="020B0402040204020203" pitchFamily="34" charset="0"/>
                <a:cs typeface="Segoe UI Semilight" panose="020B0402040204020203" pitchFamily="34" charset="0"/>
              </a:rPr>
              <a:t>Configure solution to be available across the tenant.</a:t>
            </a:r>
          </a:p>
          <a:p>
            <a:pPr marL="228600" lvl="1"/>
            <a:r>
              <a:rPr lang="en-US" sz="2800">
                <a:gradFill>
                  <a:gsLst>
                    <a:gs pos="1250">
                      <a:srgbClr val="1A1A1A"/>
                    </a:gs>
                    <a:gs pos="100000">
                      <a:srgbClr val="1A1A1A"/>
                    </a:gs>
                  </a:gsLst>
                  <a:lin ang="5400000" scaled="0"/>
                </a:gradFill>
                <a:latin typeface="Segoe UI Semilight" panose="020B0402040204020203" pitchFamily="34" charset="0"/>
                <a:cs typeface="Segoe UI Semilight" panose="020B0402040204020203" pitchFamily="34" charset="0"/>
              </a:rPr>
              <a:t>Approve tenant-wide deployment in app catalog. </a:t>
            </a:r>
          </a:p>
          <a:p>
            <a:pPr marL="0" lvl="1" indent="0">
              <a:buNone/>
            </a:pPr>
            <a:endParaRPr lang="en-US" sz="2800">
              <a:cs typeface="Segoe UI Semilight" panose="020B0402040204020203" pitchFamily="34" charset="0"/>
            </a:endParaRPr>
          </a:p>
        </p:txBody>
      </p:sp>
    </p:spTree>
    <p:extLst>
      <p:ext uri="{BB962C8B-B14F-4D97-AF65-F5344CB8AC3E}">
        <p14:creationId xmlns:p14="http://schemas.microsoft.com/office/powerpoint/2010/main" val="798430535"/>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alpha val="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D8665D-5A50-4F07-9D33-48CCD3FD74C7}"/>
              </a:ext>
            </a:extLst>
          </p:cNvPr>
          <p:cNvSpPr>
            <a:spLocks noGrp="1"/>
          </p:cNvSpPr>
          <p:nvPr>
            <p:ph type="title"/>
          </p:nvPr>
        </p:nvSpPr>
        <p:spPr>
          <a:xfrm>
            <a:off x="593725" y="3503653"/>
            <a:ext cx="9144000" cy="553998"/>
          </a:xfrm>
        </p:spPr>
        <p:txBody>
          <a:bodyPr/>
          <a:lstStyle/>
          <a:p>
            <a:r>
              <a:rPr lang="en-US"/>
              <a:t>SharePoint Framework web parts</a:t>
            </a:r>
          </a:p>
        </p:txBody>
      </p:sp>
    </p:spTree>
    <p:extLst>
      <p:ext uri="{BB962C8B-B14F-4D97-AF65-F5344CB8AC3E}">
        <p14:creationId xmlns:p14="http://schemas.microsoft.com/office/powerpoint/2010/main" val="37467660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E447A-B73D-49ED-917E-B8AF76B34BF8}"/>
              </a:ext>
            </a:extLst>
          </p:cNvPr>
          <p:cNvSpPr>
            <a:spLocks noGrp="1"/>
          </p:cNvSpPr>
          <p:nvPr>
            <p:ph type="title"/>
          </p:nvPr>
        </p:nvSpPr>
        <p:spPr/>
        <p:txBody>
          <a:bodyPr/>
          <a:lstStyle/>
          <a:p>
            <a:r>
              <a:rPr lang="en-US"/>
              <a:t>Domain isolated web parts</a:t>
            </a:r>
          </a:p>
        </p:txBody>
      </p:sp>
      <p:pic>
        <p:nvPicPr>
          <p:cNvPr id="4" name="Picture 3" descr="Architectural overview illustrating how isolated web parts work">
            <a:extLst>
              <a:ext uri="{FF2B5EF4-FFF2-40B4-BE49-F238E27FC236}">
                <a16:creationId xmlns:a16="http://schemas.microsoft.com/office/drawing/2014/main" id="{F3F26AE0-7B63-4FBE-A8D7-CAC4BB731553}"/>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73351" y="1011198"/>
            <a:ext cx="8479537" cy="5242433"/>
          </a:xfrm>
          <a:prstGeom prst="rect">
            <a:avLst/>
          </a:prstGeom>
          <a:noFill/>
          <a:ln>
            <a:noFill/>
          </a:ln>
        </p:spPr>
      </p:pic>
    </p:spTree>
    <p:extLst>
      <p:ext uri="{BB962C8B-B14F-4D97-AF65-F5344CB8AC3E}">
        <p14:creationId xmlns:p14="http://schemas.microsoft.com/office/powerpoint/2010/main" val="1329855900"/>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E447A-B73D-49ED-917E-B8AF76B34BF8}"/>
              </a:ext>
            </a:extLst>
          </p:cNvPr>
          <p:cNvSpPr>
            <a:spLocks noGrp="1"/>
          </p:cNvSpPr>
          <p:nvPr>
            <p:ph type="title"/>
          </p:nvPr>
        </p:nvSpPr>
        <p:spPr>
          <a:xfrm>
            <a:off x="588263" y="457200"/>
            <a:ext cx="11414684" cy="553998"/>
          </a:xfrm>
        </p:spPr>
        <p:txBody>
          <a:bodyPr>
            <a:normAutofit/>
          </a:bodyPr>
          <a:lstStyle/>
          <a:p>
            <a:r>
              <a:rPr lang="en-US"/>
              <a:t>Optimize SharePoint Framework builds for production</a:t>
            </a:r>
          </a:p>
        </p:txBody>
      </p:sp>
      <p:sp>
        <p:nvSpPr>
          <p:cNvPr id="3" name="Text Placeholder 2">
            <a:extLst>
              <a:ext uri="{FF2B5EF4-FFF2-40B4-BE49-F238E27FC236}">
                <a16:creationId xmlns:a16="http://schemas.microsoft.com/office/drawing/2014/main" id="{D120D4BF-97B1-4BE1-BE6B-9DC3113FD593}"/>
              </a:ext>
            </a:extLst>
          </p:cNvPr>
          <p:cNvSpPr>
            <a:spLocks noGrp="1"/>
          </p:cNvSpPr>
          <p:nvPr>
            <p:ph type="body" sz="quarter" idx="10"/>
          </p:nvPr>
        </p:nvSpPr>
        <p:spPr>
          <a:xfrm>
            <a:off x="584200" y="1435497"/>
            <a:ext cx="4348584" cy="3705630"/>
          </a:xfrm>
        </p:spPr>
        <p:txBody>
          <a:bodyPr/>
          <a:lstStyle/>
          <a:p>
            <a:pPr marL="0" indent="0">
              <a:buNone/>
            </a:pPr>
            <a:r>
              <a:rPr lang="en-US"/>
              <a:t>Package the solution using the following commands, then upload into the app catalog for SharePoint.</a:t>
            </a:r>
          </a:p>
          <a:p>
            <a:pPr lvl="1"/>
            <a:r>
              <a:rPr lang="en-US"/>
              <a:t>gulp build </a:t>
            </a:r>
          </a:p>
          <a:p>
            <a:pPr lvl="1"/>
            <a:r>
              <a:rPr lang="en-US"/>
              <a:t>gulp bundle –ship </a:t>
            </a:r>
          </a:p>
          <a:p>
            <a:pPr lvl="1"/>
            <a:r>
              <a:rPr lang="en-US"/>
              <a:t>gulp package-solution –ship </a:t>
            </a:r>
          </a:p>
        </p:txBody>
      </p:sp>
      <p:pic>
        <p:nvPicPr>
          <p:cNvPr id="4" name="Picture 3">
            <a:extLst>
              <a:ext uri="{FF2B5EF4-FFF2-40B4-BE49-F238E27FC236}">
                <a16:creationId xmlns:a16="http://schemas.microsoft.com/office/drawing/2014/main" id="{A18FCCA3-97B5-407A-A912-248194C0A0DF}"/>
              </a:ext>
            </a:extLst>
          </p:cNvPr>
          <p:cNvPicPr>
            <a:picLocks noChangeAspect="1"/>
          </p:cNvPicPr>
          <p:nvPr/>
        </p:nvPicPr>
        <p:blipFill>
          <a:blip r:embed="rId3"/>
          <a:stretch>
            <a:fillRect/>
          </a:stretch>
        </p:blipFill>
        <p:spPr>
          <a:xfrm>
            <a:off x="5436637" y="1435497"/>
            <a:ext cx="6300523" cy="2922282"/>
          </a:xfrm>
          <a:prstGeom prst="rect">
            <a:avLst/>
          </a:prstGeom>
        </p:spPr>
      </p:pic>
    </p:spTree>
    <p:extLst>
      <p:ext uri="{BB962C8B-B14F-4D97-AF65-F5344CB8AC3E}">
        <p14:creationId xmlns:p14="http://schemas.microsoft.com/office/powerpoint/2010/main" val="1629194288"/>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D8665D-5A50-4F07-9D33-48CCD3FD74C7}"/>
              </a:ext>
            </a:extLst>
          </p:cNvPr>
          <p:cNvSpPr>
            <a:spLocks noGrp="1"/>
          </p:cNvSpPr>
          <p:nvPr>
            <p:ph type="title"/>
          </p:nvPr>
        </p:nvSpPr>
        <p:spPr/>
        <p:txBody>
          <a:bodyPr/>
          <a:lstStyle/>
          <a:p>
            <a:r>
              <a:rPr lang="en-US"/>
              <a:t>Demo</a:t>
            </a:r>
          </a:p>
        </p:txBody>
      </p:sp>
      <p:sp>
        <p:nvSpPr>
          <p:cNvPr id="5" name="Rectangle 4">
            <a:extLst>
              <a:ext uri="{FF2B5EF4-FFF2-40B4-BE49-F238E27FC236}">
                <a16:creationId xmlns:a16="http://schemas.microsoft.com/office/drawing/2014/main" id="{00F46602-B06F-46C1-912D-C12271F48CF5}"/>
              </a:ext>
            </a:extLst>
          </p:cNvPr>
          <p:cNvSpPr/>
          <p:nvPr/>
        </p:nvSpPr>
        <p:spPr>
          <a:xfrm>
            <a:off x="4654192" y="3188831"/>
            <a:ext cx="7140541" cy="523220"/>
          </a:xfrm>
          <a:prstGeom prst="rect">
            <a:avLst/>
          </a:prstGeom>
        </p:spPr>
        <p:txBody>
          <a:bodyPr wrap="square">
            <a:spAutoFit/>
          </a:bodyPr>
          <a:lstStyle/>
          <a:p>
            <a:r>
              <a:rPr lang="en-US" sz="2800">
                <a:ea typeface="+mn-lt"/>
                <a:cs typeface="+mn-lt"/>
              </a:rPr>
              <a:t>Deploying a SharePoint Framework Solution</a:t>
            </a:r>
            <a:endParaRPr lang="en-US" sz="2800">
              <a:cs typeface="Segoe UI"/>
            </a:endParaRPr>
          </a:p>
        </p:txBody>
      </p:sp>
    </p:spTree>
    <p:extLst>
      <p:ext uri="{BB962C8B-B14F-4D97-AF65-F5344CB8AC3E}">
        <p14:creationId xmlns:p14="http://schemas.microsoft.com/office/powerpoint/2010/main" val="3568947417"/>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2">
            <a:alpha val="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5CE098-5255-48FA-A9FF-2E1E08A84A8C}"/>
              </a:ext>
            </a:extLst>
          </p:cNvPr>
          <p:cNvSpPr>
            <a:spLocks noGrp="1"/>
          </p:cNvSpPr>
          <p:nvPr>
            <p:ph type="title"/>
          </p:nvPr>
        </p:nvSpPr>
        <p:spPr>
          <a:xfrm>
            <a:off x="563651" y="4202402"/>
            <a:ext cx="9144000" cy="553998"/>
          </a:xfrm>
        </p:spPr>
        <p:txBody>
          <a:bodyPr/>
          <a:lstStyle/>
          <a:p>
            <a:r>
              <a:rPr lang="en-US"/>
              <a:t>Consumption of Microsoft Graph and third-party APIs</a:t>
            </a:r>
          </a:p>
        </p:txBody>
      </p:sp>
    </p:spTree>
    <p:extLst>
      <p:ext uri="{BB962C8B-B14F-4D97-AF65-F5344CB8AC3E}">
        <p14:creationId xmlns:p14="http://schemas.microsoft.com/office/powerpoint/2010/main" val="1027935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2EAFA-36BC-48F4-A834-D8F17ACC76DA}"/>
              </a:ext>
            </a:extLst>
          </p:cNvPr>
          <p:cNvSpPr>
            <a:spLocks noGrp="1"/>
          </p:cNvSpPr>
          <p:nvPr>
            <p:ph type="title"/>
          </p:nvPr>
        </p:nvSpPr>
        <p:spPr>
          <a:xfrm>
            <a:off x="588263" y="457200"/>
            <a:ext cx="11018520" cy="553998"/>
          </a:xfrm>
        </p:spPr>
        <p:txBody>
          <a:bodyPr>
            <a:normAutofit/>
          </a:bodyPr>
          <a:lstStyle/>
          <a:p>
            <a:r>
              <a:rPr lang="en-US"/>
              <a:t>Use the MSGraphClient to connect to Microsoft Graph</a:t>
            </a:r>
          </a:p>
        </p:txBody>
      </p:sp>
      <p:sp>
        <p:nvSpPr>
          <p:cNvPr id="3" name="Text Placeholder 2">
            <a:extLst>
              <a:ext uri="{FF2B5EF4-FFF2-40B4-BE49-F238E27FC236}">
                <a16:creationId xmlns:a16="http://schemas.microsoft.com/office/drawing/2014/main" id="{DFB07F3C-66A6-4881-A3FE-3B643C0646E1}"/>
              </a:ext>
            </a:extLst>
          </p:cNvPr>
          <p:cNvSpPr>
            <a:spLocks noGrp="1"/>
          </p:cNvSpPr>
          <p:nvPr>
            <p:ph type="body" sz="quarter" idx="10"/>
          </p:nvPr>
        </p:nvSpPr>
        <p:spPr>
          <a:xfrm>
            <a:off x="584200" y="1435497"/>
            <a:ext cx="11018520" cy="4825937"/>
          </a:xfrm>
        </p:spPr>
        <p:txBody>
          <a:bodyPr/>
          <a:lstStyle/>
          <a:p>
            <a:r>
              <a:rPr lang="en-US"/>
              <a:t>When building SharePoint Framework solutions, developers can easily connect to Microsoft Graph by using the MSGraphClient.</a:t>
            </a:r>
          </a:p>
          <a:p>
            <a:r>
              <a:rPr lang="en-US"/>
              <a:t>MSGraphClient is a new HTTP client introduced in SharePoint Framework v1.6.0 that simplifies connecting to the Microsoft Graph inside SharePoint Framework solutions. </a:t>
            </a:r>
          </a:p>
          <a:p>
            <a:r>
              <a:rPr lang="en-US"/>
              <a:t>MSGraphClient wraps the existing </a:t>
            </a:r>
            <a:r>
              <a:rPr lang="en-US" u="sng">
                <a:hlinkClick r:id="rId3"/>
              </a:rPr>
              <a:t>Microsoft Graph JavaScript Client Library</a:t>
            </a:r>
            <a:r>
              <a:rPr lang="en-US"/>
              <a:t>, offering developers the same capabilities as when using the client library in other client-side solutions.</a:t>
            </a:r>
          </a:p>
        </p:txBody>
      </p:sp>
    </p:spTree>
    <p:extLst>
      <p:ext uri="{BB962C8B-B14F-4D97-AF65-F5344CB8AC3E}">
        <p14:creationId xmlns:p14="http://schemas.microsoft.com/office/powerpoint/2010/main" val="2647973450"/>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2EAFA-36BC-48F4-A834-D8F17ACC76DA}"/>
              </a:ext>
            </a:extLst>
          </p:cNvPr>
          <p:cNvSpPr>
            <a:spLocks noGrp="1"/>
          </p:cNvSpPr>
          <p:nvPr>
            <p:ph type="title"/>
          </p:nvPr>
        </p:nvSpPr>
        <p:spPr>
          <a:xfrm>
            <a:off x="588263" y="457200"/>
            <a:ext cx="11018520" cy="553998"/>
          </a:xfrm>
        </p:spPr>
        <p:txBody>
          <a:bodyPr>
            <a:normAutofit/>
          </a:bodyPr>
          <a:lstStyle/>
          <a:p>
            <a:r>
              <a:rPr lang="en-US"/>
              <a:t>Understand AadHttpClient </a:t>
            </a:r>
          </a:p>
        </p:txBody>
      </p:sp>
      <p:sp>
        <p:nvSpPr>
          <p:cNvPr id="3" name="Text Placeholder 2">
            <a:extLst>
              <a:ext uri="{FF2B5EF4-FFF2-40B4-BE49-F238E27FC236}">
                <a16:creationId xmlns:a16="http://schemas.microsoft.com/office/drawing/2014/main" id="{DFB07F3C-66A6-4881-A3FE-3B643C0646E1}"/>
              </a:ext>
            </a:extLst>
          </p:cNvPr>
          <p:cNvSpPr>
            <a:spLocks noGrp="1"/>
          </p:cNvSpPr>
          <p:nvPr>
            <p:ph type="body" sz="quarter" idx="10"/>
          </p:nvPr>
        </p:nvSpPr>
        <p:spPr>
          <a:xfrm>
            <a:off x="387137" y="1627334"/>
            <a:ext cx="5708863" cy="4432090"/>
          </a:xfrm>
        </p:spPr>
        <p:txBody>
          <a:bodyPr>
            <a:noAutofit/>
          </a:bodyPr>
          <a:lstStyle/>
          <a:p>
            <a:pPr lvl="1"/>
            <a:r>
              <a:rPr lang="en-US" sz="2400"/>
              <a:t>SharePoint Framework allows you to specify which Azure AD applications and permissions your solution requires, and a tenant administrator can grant the necessary permissions if they haven't yet been granted. </a:t>
            </a:r>
          </a:p>
          <a:p>
            <a:pPr marL="0" indent="0">
              <a:buNone/>
            </a:pPr>
            <a:endParaRPr lang="en-US" sz="2400">
              <a:latin typeface="+mn-lt"/>
            </a:endParaRPr>
          </a:p>
          <a:p>
            <a:pPr lvl="1">
              <a:lnSpc>
                <a:spcPct val="110000"/>
              </a:lnSpc>
            </a:pPr>
            <a:r>
              <a:rPr lang="en-US" sz="2400"/>
              <a:t>By using the AadHttpClient, you can easily connect to APIs secured by using Azure AD without having to implement the OAuth flow yourself.</a:t>
            </a:r>
          </a:p>
        </p:txBody>
      </p:sp>
      <p:pic>
        <p:nvPicPr>
          <p:cNvPr id="7170" name="Picture 2" descr="Schema illustrating the flow of requesting, granting and using permissions to Azure AD applications">
            <a:extLst>
              <a:ext uri="{FF2B5EF4-FFF2-40B4-BE49-F238E27FC236}">
                <a16:creationId xmlns:a16="http://schemas.microsoft.com/office/drawing/2014/main" id="{6D8A87AF-E03E-4559-9146-4A07070592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19934" y="1883366"/>
            <a:ext cx="5620139" cy="29856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7790042"/>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E447A-B73D-49ED-917E-B8AF76B34BF8}"/>
              </a:ext>
            </a:extLst>
          </p:cNvPr>
          <p:cNvSpPr>
            <a:spLocks noGrp="1"/>
          </p:cNvSpPr>
          <p:nvPr>
            <p:ph type="title"/>
          </p:nvPr>
        </p:nvSpPr>
        <p:spPr>
          <a:xfrm>
            <a:off x="588263" y="457200"/>
            <a:ext cx="11018520" cy="553998"/>
          </a:xfrm>
        </p:spPr>
        <p:txBody>
          <a:bodyPr>
            <a:normAutofit/>
          </a:bodyPr>
          <a:lstStyle/>
          <a:p>
            <a:r>
              <a:rPr lang="en-US"/>
              <a:t>Grant permissions to consume a third-party API</a:t>
            </a:r>
          </a:p>
        </p:txBody>
      </p:sp>
      <p:sp>
        <p:nvSpPr>
          <p:cNvPr id="3" name="Text Placeholder 2">
            <a:extLst>
              <a:ext uri="{FF2B5EF4-FFF2-40B4-BE49-F238E27FC236}">
                <a16:creationId xmlns:a16="http://schemas.microsoft.com/office/drawing/2014/main" id="{D120D4BF-97B1-4BE1-BE6B-9DC3113FD593}"/>
              </a:ext>
            </a:extLst>
          </p:cNvPr>
          <p:cNvSpPr>
            <a:spLocks noGrp="1"/>
          </p:cNvSpPr>
          <p:nvPr>
            <p:ph type="body" sz="quarter" idx="10"/>
          </p:nvPr>
        </p:nvSpPr>
        <p:spPr>
          <a:xfrm>
            <a:off x="584200" y="1435497"/>
            <a:ext cx="11018520" cy="861774"/>
          </a:xfrm>
        </p:spPr>
        <p:txBody>
          <a:bodyPr/>
          <a:lstStyle/>
          <a:p>
            <a:pPr marL="0" indent="0">
              <a:buNone/>
            </a:pPr>
            <a:r>
              <a:rPr lang="en-US">
                <a:latin typeface="+mn-lt"/>
              </a:rPr>
              <a:t>When building SharePoint Framework solutions, you might want to consume public APIs, such as stock or weather information. </a:t>
            </a:r>
          </a:p>
        </p:txBody>
      </p:sp>
      <p:pic>
        <p:nvPicPr>
          <p:cNvPr id="4" name="Picture 3">
            <a:extLst>
              <a:ext uri="{FF2B5EF4-FFF2-40B4-BE49-F238E27FC236}">
                <a16:creationId xmlns:a16="http://schemas.microsoft.com/office/drawing/2014/main" id="{21F0FAE8-3D11-4093-B399-3BCA2AF79F12}"/>
              </a:ext>
            </a:extLst>
          </p:cNvPr>
          <p:cNvPicPr>
            <a:picLocks noChangeAspect="1"/>
          </p:cNvPicPr>
          <p:nvPr/>
        </p:nvPicPr>
        <p:blipFill>
          <a:blip r:embed="rId3"/>
          <a:stretch>
            <a:fillRect/>
          </a:stretch>
        </p:blipFill>
        <p:spPr>
          <a:xfrm>
            <a:off x="584200" y="2895926"/>
            <a:ext cx="7986234" cy="2390819"/>
          </a:xfrm>
          <a:prstGeom prst="rect">
            <a:avLst/>
          </a:prstGeom>
        </p:spPr>
      </p:pic>
    </p:spTree>
    <p:extLst>
      <p:ext uri="{BB962C8B-B14F-4D97-AF65-F5344CB8AC3E}">
        <p14:creationId xmlns:p14="http://schemas.microsoft.com/office/powerpoint/2010/main" val="1836812348"/>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2">
            <a:alpha val="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5CE098-5255-48FA-A9FF-2E1E08A84A8C}"/>
              </a:ext>
            </a:extLst>
          </p:cNvPr>
          <p:cNvSpPr>
            <a:spLocks noGrp="1"/>
          </p:cNvSpPr>
          <p:nvPr>
            <p:ph type="title"/>
          </p:nvPr>
        </p:nvSpPr>
        <p:spPr>
          <a:xfrm>
            <a:off x="645845" y="3945549"/>
            <a:ext cx="9144000" cy="553998"/>
          </a:xfrm>
        </p:spPr>
        <p:txBody>
          <a:bodyPr/>
          <a:lstStyle/>
          <a:p>
            <a:r>
              <a:rPr lang="en-US"/>
              <a:t>Branding and theming in SharePoint</a:t>
            </a:r>
          </a:p>
        </p:txBody>
      </p:sp>
    </p:spTree>
    <p:extLst>
      <p:ext uri="{BB962C8B-B14F-4D97-AF65-F5344CB8AC3E}">
        <p14:creationId xmlns:p14="http://schemas.microsoft.com/office/powerpoint/2010/main" val="6302587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2EAFA-36BC-48F4-A834-D8F17ACC76DA}"/>
              </a:ext>
            </a:extLst>
          </p:cNvPr>
          <p:cNvSpPr>
            <a:spLocks noGrp="1"/>
          </p:cNvSpPr>
          <p:nvPr>
            <p:ph type="title"/>
          </p:nvPr>
        </p:nvSpPr>
        <p:spPr>
          <a:xfrm>
            <a:off x="588263" y="457200"/>
            <a:ext cx="11018520" cy="553998"/>
          </a:xfrm>
        </p:spPr>
        <p:txBody>
          <a:bodyPr>
            <a:normAutofit/>
          </a:bodyPr>
          <a:lstStyle/>
          <a:p>
            <a:r>
              <a:rPr lang="en-US"/>
              <a:t>SharePoint site theming  </a:t>
            </a:r>
          </a:p>
        </p:txBody>
      </p:sp>
      <p:sp>
        <p:nvSpPr>
          <p:cNvPr id="3" name="Text Placeholder 2">
            <a:extLst>
              <a:ext uri="{FF2B5EF4-FFF2-40B4-BE49-F238E27FC236}">
                <a16:creationId xmlns:a16="http://schemas.microsoft.com/office/drawing/2014/main" id="{DFB07F3C-66A6-4881-A3FE-3B643C0646E1}"/>
              </a:ext>
            </a:extLst>
          </p:cNvPr>
          <p:cNvSpPr>
            <a:spLocks noGrp="1"/>
          </p:cNvSpPr>
          <p:nvPr>
            <p:ph type="body" sz="quarter" idx="10"/>
          </p:nvPr>
        </p:nvSpPr>
        <p:spPr>
          <a:xfrm>
            <a:off x="584200" y="1435497"/>
            <a:ext cx="11018520" cy="861774"/>
          </a:xfrm>
        </p:spPr>
        <p:txBody>
          <a:bodyPr>
            <a:noAutofit/>
          </a:bodyPr>
          <a:lstStyle/>
          <a:p>
            <a:pPr marL="0" indent="0">
              <a:buNone/>
            </a:pPr>
            <a:r>
              <a:rPr lang="en-US">
                <a:latin typeface="+mn-lt"/>
              </a:rPr>
              <a:t>Like the Microsoft brand palette, the SharePoint themes are designed to build on the Microsoft brand, while at the same time allowing for flexibility to enliven your partnerships without dominating them. They reveal shared goals and personality, and they reflect diversity and ability to optimize the SharePoint experience. </a:t>
            </a:r>
          </a:p>
          <a:p>
            <a:pPr marL="0" indent="0">
              <a:buNone/>
            </a:pPr>
            <a:endParaRPr lang="en-US"/>
          </a:p>
        </p:txBody>
      </p:sp>
    </p:spTree>
    <p:extLst>
      <p:ext uri="{BB962C8B-B14F-4D97-AF65-F5344CB8AC3E}">
        <p14:creationId xmlns:p14="http://schemas.microsoft.com/office/powerpoint/2010/main" val="3009602897"/>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E447A-B73D-49ED-917E-B8AF76B34BF8}"/>
              </a:ext>
            </a:extLst>
          </p:cNvPr>
          <p:cNvSpPr>
            <a:spLocks noGrp="1"/>
          </p:cNvSpPr>
          <p:nvPr>
            <p:ph type="title"/>
          </p:nvPr>
        </p:nvSpPr>
        <p:spPr>
          <a:xfrm>
            <a:off x="588263" y="457200"/>
            <a:ext cx="11018520" cy="553998"/>
          </a:xfrm>
        </p:spPr>
        <p:txBody>
          <a:bodyPr>
            <a:normAutofit/>
          </a:bodyPr>
          <a:lstStyle/>
          <a:p>
            <a:r>
              <a:rPr lang="en-US"/>
              <a:t>SharePoint site theming </a:t>
            </a:r>
          </a:p>
        </p:txBody>
      </p:sp>
      <p:sp>
        <p:nvSpPr>
          <p:cNvPr id="3" name="Text Placeholder 2">
            <a:extLst>
              <a:ext uri="{FF2B5EF4-FFF2-40B4-BE49-F238E27FC236}">
                <a16:creationId xmlns:a16="http://schemas.microsoft.com/office/drawing/2014/main" id="{D120D4BF-97B1-4BE1-BE6B-9DC3113FD593}"/>
              </a:ext>
            </a:extLst>
          </p:cNvPr>
          <p:cNvSpPr>
            <a:spLocks noGrp="1"/>
          </p:cNvSpPr>
          <p:nvPr>
            <p:ph type="body" sz="quarter" idx="10"/>
          </p:nvPr>
        </p:nvSpPr>
        <p:spPr>
          <a:xfrm>
            <a:off x="584200" y="1435496"/>
            <a:ext cx="11018520" cy="4965303"/>
          </a:xfrm>
        </p:spPr>
        <p:txBody>
          <a:bodyPr>
            <a:normAutofit/>
          </a:bodyPr>
          <a:lstStyle/>
          <a:p>
            <a:pPr marL="0" indent="0">
              <a:buNone/>
            </a:pPr>
            <a:r>
              <a:rPr lang="en-US">
                <a:latin typeface="+mn-lt"/>
              </a:rPr>
              <a:t>Theming experience components:</a:t>
            </a:r>
          </a:p>
          <a:p>
            <a:pPr lvl="1">
              <a:lnSpc>
                <a:spcPct val="110000"/>
              </a:lnSpc>
            </a:pPr>
            <a:r>
              <a:rPr lang="en-US" sz="2200"/>
              <a:t>Color palette.</a:t>
            </a:r>
          </a:p>
          <a:p>
            <a:pPr lvl="1">
              <a:lnSpc>
                <a:spcPct val="110000"/>
              </a:lnSpc>
            </a:pPr>
            <a:r>
              <a:rPr lang="en-US" sz="2200"/>
              <a:t>Font scheme.</a:t>
            </a:r>
          </a:p>
          <a:p>
            <a:pPr lvl="1">
              <a:lnSpc>
                <a:spcPct val="110000"/>
              </a:lnSpc>
            </a:pPr>
            <a:r>
              <a:rPr lang="en-US" sz="2200"/>
              <a:t>Background image.</a:t>
            </a:r>
          </a:p>
          <a:p>
            <a:pPr lvl="1">
              <a:lnSpc>
                <a:spcPct val="110000"/>
              </a:lnSpc>
            </a:pPr>
            <a:r>
              <a:rPr lang="en-US" sz="2200"/>
              <a:t>Master page.</a:t>
            </a:r>
          </a:p>
          <a:p>
            <a:pPr lvl="1">
              <a:lnSpc>
                <a:spcPct val="110000"/>
              </a:lnSpc>
            </a:pPr>
            <a:r>
              <a:rPr lang="en-US" sz="2200"/>
              <a:t>Master page preview.</a:t>
            </a:r>
          </a:p>
          <a:p>
            <a:pPr lvl="1">
              <a:lnSpc>
                <a:spcPct val="110000"/>
              </a:lnSpc>
            </a:pPr>
            <a:r>
              <a:rPr lang="en-US" sz="2200"/>
              <a:t>Composed look. </a:t>
            </a:r>
          </a:p>
          <a:p>
            <a:pPr lvl="1">
              <a:lnSpc>
                <a:spcPct val="110000"/>
              </a:lnSpc>
            </a:pPr>
            <a:r>
              <a:rPr lang="en-US" sz="2200"/>
              <a:t>Change the look.</a:t>
            </a:r>
          </a:p>
          <a:p>
            <a:pPr lvl="1">
              <a:lnSpc>
                <a:spcPct val="110000"/>
              </a:lnSpc>
            </a:pPr>
            <a:r>
              <a:rPr lang="en-US" sz="2200"/>
              <a:t>Design gallery. </a:t>
            </a:r>
          </a:p>
          <a:p>
            <a:pPr marL="0" indent="0">
              <a:buNone/>
            </a:pPr>
            <a:endParaRPr lang="en-US">
              <a:latin typeface="+mn-lt"/>
            </a:endParaRPr>
          </a:p>
          <a:p>
            <a:pPr marL="0" indent="0">
              <a:buNone/>
            </a:pPr>
            <a:r>
              <a:rPr lang="en-US">
                <a:latin typeface="+mn-lt"/>
              </a:rPr>
              <a:t> </a:t>
            </a:r>
          </a:p>
        </p:txBody>
      </p:sp>
    </p:spTree>
    <p:extLst>
      <p:ext uri="{BB962C8B-B14F-4D97-AF65-F5344CB8AC3E}">
        <p14:creationId xmlns:p14="http://schemas.microsoft.com/office/powerpoint/2010/main" val="3136478217"/>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43118-A54C-49E5-A4D8-A37831D733E7}"/>
              </a:ext>
            </a:extLst>
          </p:cNvPr>
          <p:cNvSpPr>
            <a:spLocks noGrp="1"/>
          </p:cNvSpPr>
          <p:nvPr>
            <p:ph type="title"/>
          </p:nvPr>
        </p:nvSpPr>
        <p:spPr>
          <a:xfrm>
            <a:off x="588262" y="457200"/>
            <a:ext cx="11359095" cy="553998"/>
          </a:xfrm>
        </p:spPr>
        <p:txBody>
          <a:bodyPr>
            <a:normAutofit/>
          </a:bodyPr>
          <a:lstStyle/>
          <a:p>
            <a:r>
              <a:rPr lang="en-US"/>
              <a:t>Introduction to SharePoint Framework </a:t>
            </a:r>
          </a:p>
        </p:txBody>
      </p:sp>
      <p:sp>
        <p:nvSpPr>
          <p:cNvPr id="3" name="Text Placeholder 2">
            <a:extLst>
              <a:ext uri="{FF2B5EF4-FFF2-40B4-BE49-F238E27FC236}">
                <a16:creationId xmlns:a16="http://schemas.microsoft.com/office/drawing/2014/main" id="{73671209-5B5A-48B8-8817-2B1E76DA04B1}"/>
              </a:ext>
            </a:extLst>
          </p:cNvPr>
          <p:cNvSpPr>
            <a:spLocks noGrp="1"/>
          </p:cNvSpPr>
          <p:nvPr>
            <p:ph type="body" sz="quarter" idx="10"/>
          </p:nvPr>
        </p:nvSpPr>
        <p:spPr>
          <a:xfrm>
            <a:off x="584200" y="1435497"/>
            <a:ext cx="11018520" cy="3890296"/>
          </a:xfrm>
        </p:spPr>
        <p:txBody>
          <a:bodyPr vert="horz" wrap="square" lIns="0" tIns="0" rIns="0" bIns="0" rtlCol="0" anchor="t">
            <a:spAutoFit/>
          </a:bodyPr>
          <a:lstStyle/>
          <a:p>
            <a:pPr marL="0" indent="0">
              <a:buNone/>
            </a:pPr>
            <a:r>
              <a:rPr lang="en-US">
                <a:latin typeface="Segoe UI" panose="020B0502040204020203" pitchFamily="34" charset="0"/>
                <a:cs typeface="Segoe UI" panose="020B0502040204020203" pitchFamily="34" charset="0"/>
              </a:rPr>
              <a:t>SharePoint Framework is the development model used for the creation of custom experiences for SharePoint and Office 365.</a:t>
            </a:r>
            <a:endParaRPr lang="en-US">
              <a:latin typeface="Segoe UI Semilight"/>
              <a:cs typeface="Segoe UI Semilight"/>
            </a:endParaRPr>
          </a:p>
          <a:p>
            <a:r>
              <a:rPr lang="en-US"/>
              <a:t>Use SharePoint Framework (SPFx) to create the following:</a:t>
            </a:r>
          </a:p>
          <a:p>
            <a:pPr lvl="1"/>
            <a:r>
              <a:rPr lang="en-US"/>
              <a:t>SharePoint Framework (SPFx) web parts.</a:t>
            </a:r>
          </a:p>
          <a:p>
            <a:pPr lvl="1"/>
            <a:r>
              <a:rPr lang="en-US"/>
              <a:t>SPFx extensions.</a:t>
            </a:r>
          </a:p>
          <a:p>
            <a:pPr lvl="1"/>
            <a:r>
              <a:rPr lang="en-US"/>
              <a:t>Single Part App Pages.</a:t>
            </a:r>
          </a:p>
          <a:p>
            <a:pPr lvl="1"/>
            <a:r>
              <a:rPr lang="en-US"/>
              <a:t>Microsoft Teams customizations.</a:t>
            </a:r>
          </a:p>
          <a:p>
            <a:pPr marL="228600" lvl="1"/>
            <a:r>
              <a:rPr lang="en-US" sz="2800">
                <a:latin typeface="Segoe UI Semilight" panose="020B0402040204020203" pitchFamily="34" charset="0"/>
                <a:cs typeface="Segoe UI Semilight" panose="020B0402040204020203" pitchFamily="34" charset="0"/>
              </a:rPr>
              <a:t>Key features of the SharePoint Framework. </a:t>
            </a:r>
          </a:p>
          <a:p>
            <a:pPr marL="0" lvl="1" indent="0">
              <a:buNone/>
            </a:pPr>
            <a:endParaRPr lang="en-US" sz="280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1992473265"/>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E447A-B73D-49ED-917E-B8AF76B34BF8}"/>
              </a:ext>
            </a:extLst>
          </p:cNvPr>
          <p:cNvSpPr>
            <a:spLocks noGrp="1"/>
          </p:cNvSpPr>
          <p:nvPr>
            <p:ph type="title"/>
          </p:nvPr>
        </p:nvSpPr>
        <p:spPr>
          <a:xfrm>
            <a:off x="588263" y="457200"/>
            <a:ext cx="11018520" cy="553998"/>
          </a:xfrm>
        </p:spPr>
        <p:txBody>
          <a:bodyPr>
            <a:normAutofit/>
          </a:bodyPr>
          <a:lstStyle/>
          <a:p>
            <a:r>
              <a:rPr lang="en-US"/>
              <a:t>Site design and site scripts</a:t>
            </a:r>
          </a:p>
        </p:txBody>
      </p:sp>
      <p:sp>
        <p:nvSpPr>
          <p:cNvPr id="3" name="Text Placeholder 2">
            <a:extLst>
              <a:ext uri="{FF2B5EF4-FFF2-40B4-BE49-F238E27FC236}">
                <a16:creationId xmlns:a16="http://schemas.microsoft.com/office/drawing/2014/main" id="{D120D4BF-97B1-4BE1-BE6B-9DC3113FD593}"/>
              </a:ext>
            </a:extLst>
          </p:cNvPr>
          <p:cNvSpPr>
            <a:spLocks noGrp="1"/>
          </p:cNvSpPr>
          <p:nvPr>
            <p:ph type="body" sz="quarter" idx="10"/>
          </p:nvPr>
        </p:nvSpPr>
        <p:spPr>
          <a:xfrm>
            <a:off x="584200" y="1435496"/>
            <a:ext cx="11018520" cy="4965303"/>
          </a:xfrm>
        </p:spPr>
        <p:txBody>
          <a:bodyPr>
            <a:normAutofit/>
          </a:bodyPr>
          <a:lstStyle/>
          <a:p>
            <a:pPr marL="0" indent="0">
              <a:buNone/>
            </a:pPr>
            <a:r>
              <a:rPr lang="en-US">
                <a:latin typeface="+mn-lt"/>
              </a:rPr>
              <a:t>Use site designs and site scripts to automate provisioning new or existing modern SharePoint sites that use your own custom configurations.</a:t>
            </a:r>
          </a:p>
          <a:p>
            <a:pPr lvl="1">
              <a:lnSpc>
                <a:spcPct val="110000"/>
              </a:lnSpc>
            </a:pPr>
            <a:r>
              <a:rPr lang="en-US" sz="2200"/>
              <a:t>Site designs.</a:t>
            </a:r>
          </a:p>
          <a:p>
            <a:pPr lvl="1">
              <a:lnSpc>
                <a:spcPct val="110000"/>
              </a:lnSpc>
            </a:pPr>
            <a:r>
              <a:rPr lang="en-US" sz="2200"/>
              <a:t>Site script.</a:t>
            </a:r>
          </a:p>
          <a:p>
            <a:pPr lvl="1">
              <a:lnSpc>
                <a:spcPct val="110000"/>
              </a:lnSpc>
            </a:pPr>
            <a:r>
              <a:rPr lang="en-US" sz="2200"/>
              <a:t>Use PowerShell or REST to work with site designs an site scripts. </a:t>
            </a:r>
          </a:p>
          <a:p>
            <a:pPr lvl="1">
              <a:lnSpc>
                <a:spcPct val="110000"/>
              </a:lnSpc>
            </a:pPr>
            <a:r>
              <a:rPr lang="en-US" sz="2200"/>
              <a:t>Scoping. </a:t>
            </a:r>
          </a:p>
          <a:p>
            <a:pPr marL="0" indent="0">
              <a:buNone/>
            </a:pPr>
            <a:endParaRPr lang="en-US">
              <a:latin typeface="+mn-lt"/>
            </a:endParaRPr>
          </a:p>
          <a:p>
            <a:pPr marL="0" indent="0">
              <a:buNone/>
            </a:pPr>
            <a:r>
              <a:rPr lang="en-US">
                <a:latin typeface="+mn-lt"/>
              </a:rPr>
              <a:t> </a:t>
            </a:r>
          </a:p>
        </p:txBody>
      </p:sp>
    </p:spTree>
    <p:extLst>
      <p:ext uri="{BB962C8B-B14F-4D97-AF65-F5344CB8AC3E}">
        <p14:creationId xmlns:p14="http://schemas.microsoft.com/office/powerpoint/2010/main" val="560454464"/>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A08A96-7447-470D-B323-40B0F0939929}"/>
              </a:ext>
            </a:extLst>
          </p:cNvPr>
          <p:cNvSpPr>
            <a:spLocks noGrp="1"/>
          </p:cNvSpPr>
          <p:nvPr>
            <p:ph type="title"/>
          </p:nvPr>
        </p:nvSpPr>
        <p:spPr/>
        <p:txBody>
          <a:bodyPr/>
          <a:lstStyle/>
          <a:p>
            <a:r>
              <a:rPr lang="en-US"/>
              <a:t>Site design and site scripts</a:t>
            </a:r>
          </a:p>
        </p:txBody>
      </p:sp>
      <p:pic>
        <p:nvPicPr>
          <p:cNvPr id="3" name="Picture 2">
            <a:extLst>
              <a:ext uri="{FF2B5EF4-FFF2-40B4-BE49-F238E27FC236}">
                <a16:creationId xmlns:a16="http://schemas.microsoft.com/office/drawing/2014/main" id="{CFDF5E44-312E-4483-B33E-4A78B3E8E44F}"/>
              </a:ext>
            </a:extLst>
          </p:cNvPr>
          <p:cNvPicPr>
            <a:picLocks noChangeAspect="1"/>
          </p:cNvPicPr>
          <p:nvPr/>
        </p:nvPicPr>
        <p:blipFill>
          <a:blip r:embed="rId3"/>
          <a:stretch>
            <a:fillRect/>
          </a:stretch>
        </p:blipFill>
        <p:spPr>
          <a:xfrm>
            <a:off x="3927588" y="1340309"/>
            <a:ext cx="4336823" cy="4177381"/>
          </a:xfrm>
          <a:prstGeom prst="rect">
            <a:avLst/>
          </a:prstGeom>
        </p:spPr>
      </p:pic>
    </p:spTree>
    <p:extLst>
      <p:ext uri="{BB962C8B-B14F-4D97-AF65-F5344CB8AC3E}">
        <p14:creationId xmlns:p14="http://schemas.microsoft.com/office/powerpoint/2010/main" val="2028635901"/>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B3EF1A-E8C0-FF4C-B494-8357522E4504}"/>
              </a:ext>
            </a:extLst>
          </p:cNvPr>
          <p:cNvSpPr>
            <a:spLocks noGrp="1"/>
          </p:cNvSpPr>
          <p:nvPr>
            <p:ph type="title"/>
          </p:nvPr>
        </p:nvSpPr>
        <p:spPr>
          <a:xfrm>
            <a:off x="588262" y="457200"/>
            <a:ext cx="11603738" cy="1107996"/>
          </a:xfrm>
        </p:spPr>
        <p:txBody>
          <a:bodyPr>
            <a:noAutofit/>
          </a:bodyPr>
          <a:lstStyle/>
          <a:p>
            <a:r>
              <a:rPr lang="en-US"/>
              <a:t>SharePoint</a:t>
            </a:r>
            <a:r>
              <a:rPr lang="en-US" sz="4000"/>
              <a:t> Framework development tools &amp; libraries</a:t>
            </a:r>
          </a:p>
        </p:txBody>
      </p:sp>
      <p:sp>
        <p:nvSpPr>
          <p:cNvPr id="3" name="Text Placeholder 2">
            <a:extLst>
              <a:ext uri="{FF2B5EF4-FFF2-40B4-BE49-F238E27FC236}">
                <a16:creationId xmlns:a16="http://schemas.microsoft.com/office/drawing/2014/main" id="{29D5747A-CE46-7040-B554-09E93C54C173}"/>
              </a:ext>
            </a:extLst>
          </p:cNvPr>
          <p:cNvSpPr>
            <a:spLocks noGrp="1"/>
          </p:cNvSpPr>
          <p:nvPr>
            <p:ph type="body" sz="quarter" idx="10"/>
          </p:nvPr>
        </p:nvSpPr>
        <p:spPr>
          <a:xfrm>
            <a:off x="584200" y="1435496"/>
            <a:ext cx="11018520" cy="5125941"/>
          </a:xfrm>
        </p:spPr>
        <p:txBody>
          <a:bodyPr>
            <a:normAutofit fontScale="92500" lnSpcReduction="20000"/>
          </a:bodyPr>
          <a:lstStyle/>
          <a:p>
            <a:pPr marL="0" indent="0">
              <a:lnSpc>
                <a:spcPct val="120000"/>
              </a:lnSpc>
              <a:buNone/>
            </a:pPr>
            <a:r>
              <a:rPr lang="en-US" sz="3000">
                <a:latin typeface="Segoe UI" panose="020B0502040204020203" pitchFamily="34" charset="0"/>
                <a:cs typeface="Segoe UI" panose="020B0502040204020203" pitchFamily="34" charset="0"/>
              </a:rPr>
              <a:t>SharePoint Framework includes several client-side JavaScript libraries you can use to build your solutions. </a:t>
            </a:r>
          </a:p>
          <a:p>
            <a:r>
              <a:rPr lang="en-US" sz="3000"/>
              <a:t>The tools and libraries used to develop client-side web parts include: </a:t>
            </a:r>
          </a:p>
          <a:p>
            <a:pPr lvl="1">
              <a:lnSpc>
                <a:spcPct val="110000"/>
              </a:lnSpc>
            </a:pPr>
            <a:r>
              <a:rPr lang="en-US" sz="2200"/>
              <a:t>TypeScript.</a:t>
            </a:r>
          </a:p>
          <a:p>
            <a:pPr lvl="1">
              <a:lnSpc>
                <a:spcPct val="110000"/>
              </a:lnSpc>
            </a:pPr>
            <a:r>
              <a:rPr lang="en-US" sz="2200"/>
              <a:t>JavaScript frameworks (e.g. React, Angular, Vue.js, Handlebars).</a:t>
            </a:r>
          </a:p>
          <a:p>
            <a:pPr lvl="1">
              <a:lnSpc>
                <a:spcPct val="110000"/>
              </a:lnSpc>
            </a:pPr>
            <a:r>
              <a:rPr lang="en-US" sz="2200"/>
              <a:t>Node Package Manager (npm).</a:t>
            </a:r>
          </a:p>
          <a:p>
            <a:pPr lvl="1">
              <a:lnSpc>
                <a:spcPct val="110000"/>
              </a:lnSpc>
            </a:pPr>
            <a:r>
              <a:rPr lang="en-US" sz="2200"/>
              <a:t>Node.js.</a:t>
            </a:r>
          </a:p>
          <a:p>
            <a:pPr lvl="1">
              <a:lnSpc>
                <a:spcPct val="110000"/>
              </a:lnSpc>
            </a:pPr>
            <a:r>
              <a:rPr lang="en-US" sz="2200"/>
              <a:t>Gulp task runner (use to build packages and solutions).</a:t>
            </a:r>
          </a:p>
          <a:p>
            <a:pPr lvl="1">
              <a:lnSpc>
                <a:spcPct val="110000"/>
              </a:lnSpc>
            </a:pPr>
            <a:r>
              <a:rPr lang="en-US" sz="2200"/>
              <a:t>Webpack.</a:t>
            </a:r>
          </a:p>
          <a:p>
            <a:pPr lvl="1">
              <a:lnSpc>
                <a:spcPct val="110000"/>
              </a:lnSpc>
            </a:pPr>
            <a:r>
              <a:rPr lang="en-US" sz="2200"/>
              <a:t>Source code editors (e.g. Visual Studio Code, Atom, WebStorm).</a:t>
            </a:r>
          </a:p>
          <a:p>
            <a:pPr lvl="1">
              <a:lnSpc>
                <a:spcPct val="110000"/>
              </a:lnSpc>
            </a:pPr>
            <a:r>
              <a:rPr lang="en-US" sz="2200"/>
              <a:t>SharePoint REST APIs.</a:t>
            </a:r>
          </a:p>
          <a:p>
            <a:pPr lvl="1">
              <a:lnSpc>
                <a:spcPct val="110000"/>
              </a:lnSpc>
            </a:pPr>
            <a:r>
              <a:rPr lang="en-US" sz="2200"/>
              <a:t>Patterns and Practices (PnP).</a:t>
            </a:r>
          </a:p>
          <a:p>
            <a:pPr lvl="1">
              <a:lnSpc>
                <a:spcPct val="110000"/>
              </a:lnSpc>
            </a:pPr>
            <a:r>
              <a:rPr lang="en-US" sz="2200"/>
              <a:t>Yeoman generators.</a:t>
            </a:r>
          </a:p>
          <a:p>
            <a:pPr marL="228600" lvl="1"/>
            <a:r>
              <a:rPr lang="en-US" sz="3000">
                <a:latin typeface="Segoe UI Semilight" panose="020B0402040204020203" pitchFamily="34" charset="0"/>
                <a:cs typeface="Segoe UI Semilight" panose="020B0402040204020203" pitchFamily="34" charset="0"/>
              </a:rPr>
              <a:t>Generate SharePoint Framework Projects using Yeoman. </a:t>
            </a:r>
          </a:p>
          <a:p>
            <a:pPr lvl="1">
              <a:lnSpc>
                <a:spcPct val="110000"/>
              </a:lnSpc>
            </a:pPr>
            <a:endParaRPr lang="en-US" sz="2200"/>
          </a:p>
          <a:p>
            <a:pPr marL="228600" lvl="1" indent="0">
              <a:lnSpc>
                <a:spcPct val="110000"/>
              </a:lnSpc>
              <a:buNone/>
            </a:pPr>
            <a:endParaRPr lang="en-US" sz="2200"/>
          </a:p>
          <a:p>
            <a:pPr lvl="1">
              <a:lnSpc>
                <a:spcPct val="110000"/>
              </a:lnSpc>
            </a:pPr>
            <a:endParaRPr lang="en-US" sz="2200"/>
          </a:p>
        </p:txBody>
      </p:sp>
      <p:sp>
        <p:nvSpPr>
          <p:cNvPr id="4" name="Rectangle 2">
            <a:extLst>
              <a:ext uri="{FF2B5EF4-FFF2-40B4-BE49-F238E27FC236}">
                <a16:creationId xmlns:a16="http://schemas.microsoft.com/office/drawing/2014/main" id="{6034D628-98E2-C045-9F20-C113F76E2CBF}"/>
              </a:ext>
            </a:extLst>
          </p:cNvPr>
          <p:cNvSpPr>
            <a:spLocks noChangeArrowheads="1"/>
          </p:cNvSpPr>
          <p:nvPr/>
        </p:nvSpPr>
        <p:spPr bwMode="auto">
          <a:xfrm>
            <a:off x="5885793" y="253299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1897904648"/>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880DFBD-A83F-49FB-B188-35062FBFED6D}"/>
              </a:ext>
            </a:extLst>
          </p:cNvPr>
          <p:cNvSpPr>
            <a:spLocks noGrp="1"/>
          </p:cNvSpPr>
          <p:nvPr>
            <p:ph type="title"/>
          </p:nvPr>
        </p:nvSpPr>
        <p:spPr>
          <a:xfrm>
            <a:off x="588263" y="457200"/>
            <a:ext cx="11018520" cy="523220"/>
          </a:xfrm>
        </p:spPr>
        <p:txBody>
          <a:bodyPr>
            <a:normAutofit/>
          </a:bodyPr>
          <a:lstStyle/>
          <a:p>
            <a:r>
              <a:rPr lang="en-US" sz="3400"/>
              <a:t>SharePoint client-side web parts</a:t>
            </a:r>
          </a:p>
        </p:txBody>
      </p:sp>
      <p:sp>
        <p:nvSpPr>
          <p:cNvPr id="9" name="Text Placeholder 8">
            <a:extLst>
              <a:ext uri="{FF2B5EF4-FFF2-40B4-BE49-F238E27FC236}">
                <a16:creationId xmlns:a16="http://schemas.microsoft.com/office/drawing/2014/main" id="{79397F85-4F70-494C-805C-0DA61C174E8B}"/>
              </a:ext>
            </a:extLst>
          </p:cNvPr>
          <p:cNvSpPr>
            <a:spLocks noGrp="1"/>
          </p:cNvSpPr>
          <p:nvPr>
            <p:ph type="body" sz="quarter" idx="10"/>
          </p:nvPr>
        </p:nvSpPr>
        <p:spPr>
          <a:xfrm>
            <a:off x="584200" y="1435497"/>
            <a:ext cx="7246815" cy="5082534"/>
          </a:xfrm>
        </p:spPr>
        <p:txBody>
          <a:bodyPr>
            <a:normAutofit fontScale="32500" lnSpcReduction="20000"/>
          </a:bodyPr>
          <a:lstStyle/>
          <a:p>
            <a:pPr marL="0" indent="0">
              <a:lnSpc>
                <a:spcPct val="120000"/>
              </a:lnSpc>
              <a:buNone/>
            </a:pPr>
            <a:r>
              <a:rPr lang="en-US" sz="8600">
                <a:latin typeface="Segoe UI" panose="020B0502040204020203" pitchFamily="34" charset="0"/>
                <a:cs typeface="Segoe UI" panose="020B0502040204020203" pitchFamily="34" charset="0"/>
              </a:rPr>
              <a:t>SharePoint client-side web parts are controls that appear inside a SharePoint page but run locally in the browser. Integrate web part properties with SharePoint. </a:t>
            </a:r>
          </a:p>
          <a:p>
            <a:r>
              <a:rPr lang="en-US" sz="7000"/>
              <a:t>Client-side web part properties.</a:t>
            </a:r>
          </a:p>
          <a:p>
            <a:r>
              <a:rPr lang="en-US" sz="7000"/>
              <a:t>Property pane field types supported: </a:t>
            </a:r>
          </a:p>
          <a:p>
            <a:pPr lvl="1"/>
            <a:r>
              <a:rPr lang="en-US" sz="3600"/>
              <a:t>Button </a:t>
            </a:r>
          </a:p>
          <a:p>
            <a:pPr lvl="1"/>
            <a:r>
              <a:rPr lang="en-US" sz="3600"/>
              <a:t>Checkbox </a:t>
            </a:r>
          </a:p>
          <a:p>
            <a:pPr lvl="1"/>
            <a:r>
              <a:rPr lang="en-US" sz="3600"/>
              <a:t>Choice group </a:t>
            </a:r>
          </a:p>
          <a:p>
            <a:pPr lvl="1"/>
            <a:r>
              <a:rPr lang="en-US" sz="3600"/>
              <a:t>Dropdown </a:t>
            </a:r>
          </a:p>
          <a:p>
            <a:pPr lvl="1"/>
            <a:r>
              <a:rPr lang="en-US" sz="3600"/>
              <a:t>Horizontal rule </a:t>
            </a:r>
          </a:p>
          <a:p>
            <a:pPr lvl="1"/>
            <a:r>
              <a:rPr lang="en-US" sz="3600"/>
              <a:t>Label </a:t>
            </a:r>
          </a:p>
          <a:p>
            <a:pPr lvl="1"/>
            <a:r>
              <a:rPr lang="en-US" sz="3600"/>
              <a:t>Link </a:t>
            </a:r>
          </a:p>
          <a:p>
            <a:pPr lvl="1"/>
            <a:r>
              <a:rPr lang="en-US" sz="3600"/>
              <a:t>Slider </a:t>
            </a:r>
          </a:p>
          <a:p>
            <a:pPr lvl="1"/>
            <a:r>
              <a:rPr lang="en-US" sz="3600"/>
              <a:t>Textbox </a:t>
            </a:r>
          </a:p>
          <a:p>
            <a:pPr lvl="1"/>
            <a:r>
              <a:rPr lang="en-US" sz="3600"/>
              <a:t>Multi-line Textbox </a:t>
            </a:r>
          </a:p>
          <a:p>
            <a:pPr lvl="1"/>
            <a:r>
              <a:rPr lang="en-US" sz="3600"/>
              <a:t>Toggle </a:t>
            </a:r>
          </a:p>
          <a:p>
            <a:pPr lvl="1"/>
            <a:r>
              <a:rPr lang="en-US" sz="3600"/>
              <a:t>Custom </a:t>
            </a:r>
            <a:endParaRPr lang="en-US"/>
          </a:p>
          <a:p>
            <a:pPr marL="228600" lvl="1"/>
            <a:r>
              <a:rPr lang="en-US" sz="7100">
                <a:latin typeface="Segoe UI Semilight" panose="020B0402040204020203" pitchFamily="34" charset="0"/>
                <a:cs typeface="Segoe UI Semilight" panose="020B0402040204020203" pitchFamily="34" charset="0"/>
              </a:rPr>
              <a:t>Configure the property pane. </a:t>
            </a:r>
          </a:p>
        </p:txBody>
      </p:sp>
      <p:pic>
        <p:nvPicPr>
          <p:cNvPr id="2" name="Picture 3" descr="A screenshot of a cell phone&#10;&#10;Description generated with very high confidence">
            <a:extLst>
              <a:ext uri="{FF2B5EF4-FFF2-40B4-BE49-F238E27FC236}">
                <a16:creationId xmlns:a16="http://schemas.microsoft.com/office/drawing/2014/main" id="{B34435E7-CA0A-4333-829D-BE35544A5FB0}"/>
              </a:ext>
            </a:extLst>
          </p:cNvPr>
          <p:cNvPicPr>
            <a:picLocks noChangeAspect="1"/>
          </p:cNvPicPr>
          <p:nvPr/>
        </p:nvPicPr>
        <p:blipFill>
          <a:blip r:embed="rId3"/>
          <a:stretch>
            <a:fillRect/>
          </a:stretch>
        </p:blipFill>
        <p:spPr>
          <a:xfrm>
            <a:off x="8260341" y="1213758"/>
            <a:ext cx="2709947" cy="5187042"/>
          </a:xfrm>
          <a:prstGeom prst="rect">
            <a:avLst/>
          </a:prstGeom>
        </p:spPr>
      </p:pic>
    </p:spTree>
    <p:extLst>
      <p:ext uri="{BB962C8B-B14F-4D97-AF65-F5344CB8AC3E}">
        <p14:creationId xmlns:p14="http://schemas.microsoft.com/office/powerpoint/2010/main" val="2444239049"/>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B192DF-2051-402C-9326-236D8A4617C5}"/>
              </a:ext>
            </a:extLst>
          </p:cNvPr>
          <p:cNvSpPr>
            <a:spLocks noGrp="1"/>
          </p:cNvSpPr>
          <p:nvPr>
            <p:ph type="title"/>
          </p:nvPr>
        </p:nvSpPr>
        <p:spPr>
          <a:xfrm>
            <a:off x="588263" y="457200"/>
            <a:ext cx="11018520" cy="1046440"/>
          </a:xfrm>
        </p:spPr>
        <p:txBody>
          <a:bodyPr/>
          <a:lstStyle/>
          <a:p>
            <a:r>
              <a:rPr lang="en-US" sz="3400"/>
              <a:t>Office UI Fabric React components in SharePoint client-side web part</a:t>
            </a:r>
          </a:p>
        </p:txBody>
      </p:sp>
      <p:sp>
        <p:nvSpPr>
          <p:cNvPr id="3" name="Text Placeholder 2">
            <a:extLst>
              <a:ext uri="{FF2B5EF4-FFF2-40B4-BE49-F238E27FC236}">
                <a16:creationId xmlns:a16="http://schemas.microsoft.com/office/drawing/2014/main" id="{842D4BEF-3207-42E1-A211-A3D8FEEA6A97}"/>
              </a:ext>
            </a:extLst>
          </p:cNvPr>
          <p:cNvSpPr>
            <a:spLocks noGrp="1"/>
          </p:cNvSpPr>
          <p:nvPr>
            <p:ph type="body" sz="quarter" idx="10"/>
          </p:nvPr>
        </p:nvSpPr>
        <p:spPr>
          <a:xfrm>
            <a:off x="584200" y="1899138"/>
            <a:ext cx="6304280" cy="4618893"/>
          </a:xfrm>
        </p:spPr>
        <p:txBody>
          <a:bodyPr/>
          <a:lstStyle/>
          <a:p>
            <a:pPr marL="0" indent="0">
              <a:buNone/>
            </a:pPr>
            <a:r>
              <a:rPr lang="en-US"/>
              <a:t>Two areas of UI Fabric that developers can use:</a:t>
            </a:r>
          </a:p>
          <a:p>
            <a:pPr lvl="1">
              <a:lnSpc>
                <a:spcPct val="90000"/>
              </a:lnSpc>
            </a:pPr>
            <a:r>
              <a:rPr lang="en-US"/>
              <a:t>UI Fabric Core</a:t>
            </a:r>
          </a:p>
          <a:p>
            <a:pPr lvl="2"/>
            <a:r>
              <a:rPr lang="en-US" sz="1800"/>
              <a:t>Colors</a:t>
            </a:r>
          </a:p>
          <a:p>
            <a:pPr lvl="2"/>
            <a:r>
              <a:rPr lang="en-US" sz="1800"/>
              <a:t>Icons</a:t>
            </a:r>
          </a:p>
          <a:p>
            <a:pPr lvl="2"/>
            <a:r>
              <a:rPr lang="en-US" sz="1800"/>
              <a:t>Fonts</a:t>
            </a:r>
          </a:p>
          <a:p>
            <a:pPr lvl="2"/>
            <a:r>
              <a:rPr lang="en-US" sz="1800"/>
              <a:t>Grids</a:t>
            </a:r>
            <a:endParaRPr lang="en-US" sz="2400"/>
          </a:p>
          <a:p>
            <a:pPr lvl="1">
              <a:lnSpc>
                <a:spcPct val="90000"/>
              </a:lnSpc>
            </a:pPr>
            <a:r>
              <a:rPr lang="en-US"/>
              <a:t>Fabric React Components: </a:t>
            </a:r>
            <a:r>
              <a:rPr lang="en-US" sz="1800"/>
              <a:t>A series of reusable components</a:t>
            </a:r>
          </a:p>
          <a:p>
            <a:pPr lvl="2"/>
            <a:r>
              <a:rPr lang="en-US" sz="1800"/>
              <a:t>Buttons</a:t>
            </a:r>
          </a:p>
          <a:p>
            <a:pPr lvl="2"/>
            <a:r>
              <a:rPr lang="en-US" sz="1800"/>
              <a:t>Navigation</a:t>
            </a:r>
          </a:p>
          <a:p>
            <a:pPr lvl="2"/>
            <a:r>
              <a:rPr lang="en-US" sz="1800"/>
              <a:t>Dropdowns</a:t>
            </a:r>
          </a:p>
          <a:p>
            <a:pPr lvl="2"/>
            <a:r>
              <a:rPr lang="en-US" sz="1800"/>
              <a:t>Labels</a:t>
            </a:r>
          </a:p>
        </p:txBody>
      </p:sp>
      <p:pic>
        <p:nvPicPr>
          <p:cNvPr id="6" name="Picture 6" descr="A screenshot of a cell phone&#10;&#10;Description generated with very high confidence">
            <a:extLst>
              <a:ext uri="{FF2B5EF4-FFF2-40B4-BE49-F238E27FC236}">
                <a16:creationId xmlns:a16="http://schemas.microsoft.com/office/drawing/2014/main" id="{FDBF40B4-FFD1-49C0-BF9C-7C7FF0C28F70}"/>
              </a:ext>
            </a:extLst>
          </p:cNvPr>
          <p:cNvPicPr>
            <a:picLocks noChangeAspect="1"/>
          </p:cNvPicPr>
          <p:nvPr/>
        </p:nvPicPr>
        <p:blipFill>
          <a:blip r:embed="rId3"/>
          <a:stretch>
            <a:fillRect/>
          </a:stretch>
        </p:blipFill>
        <p:spPr>
          <a:xfrm>
            <a:off x="7113397" y="1899138"/>
            <a:ext cx="3799114" cy="4120858"/>
          </a:xfrm>
          <a:prstGeom prst="rect">
            <a:avLst/>
          </a:prstGeom>
        </p:spPr>
      </p:pic>
    </p:spTree>
    <p:extLst>
      <p:ext uri="{BB962C8B-B14F-4D97-AF65-F5344CB8AC3E}">
        <p14:creationId xmlns:p14="http://schemas.microsoft.com/office/powerpoint/2010/main" val="3341239205"/>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43118-A54C-49E5-A4D8-A37831D733E7}"/>
              </a:ext>
            </a:extLst>
          </p:cNvPr>
          <p:cNvSpPr>
            <a:spLocks noGrp="1"/>
          </p:cNvSpPr>
          <p:nvPr>
            <p:ph type="title"/>
          </p:nvPr>
        </p:nvSpPr>
        <p:spPr>
          <a:xfrm>
            <a:off x="588263" y="457200"/>
            <a:ext cx="11018520" cy="1046440"/>
          </a:xfrm>
        </p:spPr>
        <p:txBody>
          <a:bodyPr/>
          <a:lstStyle/>
          <a:p>
            <a:r>
              <a:rPr lang="en-US" sz="3400"/>
              <a:t>Office UI Fabric React components in SharePoint client-side web part</a:t>
            </a:r>
          </a:p>
        </p:txBody>
      </p:sp>
      <p:sp>
        <p:nvSpPr>
          <p:cNvPr id="3" name="Text Placeholder 2">
            <a:extLst>
              <a:ext uri="{FF2B5EF4-FFF2-40B4-BE49-F238E27FC236}">
                <a16:creationId xmlns:a16="http://schemas.microsoft.com/office/drawing/2014/main" id="{73671209-5B5A-48B8-8817-2B1E76DA04B1}"/>
              </a:ext>
            </a:extLst>
          </p:cNvPr>
          <p:cNvSpPr>
            <a:spLocks noGrp="1"/>
          </p:cNvSpPr>
          <p:nvPr>
            <p:ph type="body" sz="quarter" idx="10"/>
          </p:nvPr>
        </p:nvSpPr>
        <p:spPr>
          <a:xfrm>
            <a:off x="584200" y="1654953"/>
            <a:ext cx="11018520" cy="5082534"/>
          </a:xfrm>
        </p:spPr>
        <p:txBody>
          <a:bodyPr/>
          <a:lstStyle/>
          <a:p>
            <a:pPr>
              <a:lnSpc>
                <a:spcPct val="90000"/>
              </a:lnSpc>
            </a:pPr>
            <a:r>
              <a:rPr lang="en-US"/>
              <a:t>Using Office UI Fabric Core and Fabric React in SharePoint Framework.</a:t>
            </a:r>
          </a:p>
          <a:p>
            <a:pPr>
              <a:lnSpc>
                <a:spcPct val="90000"/>
              </a:lnSpc>
            </a:pPr>
            <a:r>
              <a:rPr lang="en-US"/>
              <a:t>Office UI Fabric Core package.</a:t>
            </a:r>
          </a:p>
          <a:p>
            <a:pPr>
              <a:lnSpc>
                <a:spcPct val="90000"/>
              </a:lnSpc>
            </a:pPr>
            <a:r>
              <a:rPr lang="en-US"/>
              <a:t>Office UI Fabric React components.</a:t>
            </a:r>
          </a:p>
          <a:p>
            <a:pPr>
              <a:lnSpc>
                <a:spcPct val="90000"/>
              </a:lnSpc>
            </a:pPr>
            <a:r>
              <a:rPr lang="en-US"/>
              <a:t>The CSS challenge with Office UI Fabric. </a:t>
            </a:r>
          </a:p>
        </p:txBody>
      </p:sp>
    </p:spTree>
    <p:extLst>
      <p:ext uri="{BB962C8B-B14F-4D97-AF65-F5344CB8AC3E}">
        <p14:creationId xmlns:p14="http://schemas.microsoft.com/office/powerpoint/2010/main" val="2668058604"/>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43118-A54C-49E5-A4D8-A37831D733E7}"/>
              </a:ext>
            </a:extLst>
          </p:cNvPr>
          <p:cNvSpPr>
            <a:spLocks noGrp="1"/>
          </p:cNvSpPr>
          <p:nvPr>
            <p:ph type="title"/>
          </p:nvPr>
        </p:nvSpPr>
        <p:spPr/>
        <p:txBody>
          <a:bodyPr/>
          <a:lstStyle/>
          <a:p>
            <a:r>
              <a:rPr lang="en-US"/>
              <a:t>Single part app pages </a:t>
            </a:r>
          </a:p>
        </p:txBody>
      </p:sp>
      <p:sp>
        <p:nvSpPr>
          <p:cNvPr id="3" name="Text Placeholder 2">
            <a:extLst>
              <a:ext uri="{FF2B5EF4-FFF2-40B4-BE49-F238E27FC236}">
                <a16:creationId xmlns:a16="http://schemas.microsoft.com/office/drawing/2014/main" id="{73671209-5B5A-48B8-8817-2B1E76DA04B1}"/>
              </a:ext>
            </a:extLst>
          </p:cNvPr>
          <p:cNvSpPr>
            <a:spLocks noGrp="1"/>
          </p:cNvSpPr>
          <p:nvPr>
            <p:ph type="body" sz="quarter" idx="10"/>
          </p:nvPr>
        </p:nvSpPr>
        <p:spPr>
          <a:xfrm>
            <a:off x="584200" y="1435497"/>
            <a:ext cx="10839704" cy="5082534"/>
          </a:xfrm>
        </p:spPr>
        <p:txBody>
          <a:bodyPr>
            <a:normAutofit fontScale="92500" lnSpcReduction="20000"/>
          </a:bodyPr>
          <a:lstStyle/>
          <a:p>
            <a:pPr marL="0" indent="0">
              <a:lnSpc>
                <a:spcPct val="110000"/>
              </a:lnSpc>
              <a:buNone/>
            </a:pPr>
            <a:r>
              <a:rPr lang="en-US" sz="3000">
                <a:latin typeface="Segoe UI" panose="020B0502040204020203" pitchFamily="34" charset="0"/>
                <a:cs typeface="Segoe UI" panose="020B0502040204020203" pitchFamily="34" charset="0"/>
              </a:rPr>
              <a:t>Single part app pages provide the ability to host SharePoint Framework web parts or Teams applications in SharePoint Online with a locked layout. End users cannot modify or configure a page that uses the Single Part App Page layout.</a:t>
            </a:r>
          </a:p>
          <a:p>
            <a:r>
              <a:rPr lang="en-US"/>
              <a:t>App pages have following characteristics:</a:t>
            </a:r>
          </a:p>
          <a:p>
            <a:pPr lvl="1"/>
            <a:r>
              <a:rPr lang="en-US"/>
              <a:t>Single Part App Pages cannot be edited by end users using a browser.</a:t>
            </a:r>
          </a:p>
          <a:p>
            <a:pPr lvl="1"/>
            <a:r>
              <a:rPr lang="en-US"/>
              <a:t>Currently support hosting only single web part or Microsoft Teams application.</a:t>
            </a:r>
          </a:p>
          <a:p>
            <a:pPr lvl="1"/>
            <a:r>
              <a:rPr lang="en-US"/>
              <a:t>Page layout can only be changed programmatically from normal page layout to a Single Page App Page.</a:t>
            </a:r>
          </a:p>
          <a:p>
            <a:pPr lvl="1"/>
            <a:r>
              <a:rPr lang="en-US"/>
              <a:t>End-users cannot parameterize exposed web part or Teams application.</a:t>
            </a:r>
          </a:p>
          <a:p>
            <a:pPr marL="228600" lvl="1">
              <a:lnSpc>
                <a:spcPct val="110000"/>
              </a:lnSpc>
            </a:pPr>
            <a:r>
              <a:rPr lang="en-US" sz="2800">
                <a:latin typeface="Segoe UI Semilight" panose="020B0402040204020203" pitchFamily="34" charset="0"/>
                <a:cs typeface="Segoe UI Semilight" panose="020B0402040204020203" pitchFamily="34" charset="0"/>
              </a:rPr>
              <a:t>Use the Single Part App page in your tenant.</a:t>
            </a:r>
          </a:p>
          <a:p>
            <a:pPr marL="228600" lvl="1">
              <a:lnSpc>
                <a:spcPct val="110000"/>
              </a:lnSpc>
            </a:pPr>
            <a:r>
              <a:rPr lang="en-US" sz="2800">
                <a:latin typeface="Segoe UI Semilight" panose="020B0402040204020203" pitchFamily="34" charset="0"/>
                <a:cs typeface="Segoe UI Semilight" panose="020B0402040204020203" pitchFamily="34" charset="0"/>
              </a:rPr>
              <a:t>Change Page layout using JavaScript in browser console.</a:t>
            </a:r>
          </a:p>
          <a:p>
            <a:pPr marL="228600" lvl="1">
              <a:lnSpc>
                <a:spcPct val="110000"/>
              </a:lnSpc>
            </a:pPr>
            <a:r>
              <a:rPr lang="en-US" sz="2800">
                <a:latin typeface="Segoe UI Semilight" panose="020B0402040204020203" pitchFamily="34" charset="0"/>
                <a:cs typeface="Segoe UI Semilight" panose="020B0402040204020203" pitchFamily="34" charset="0"/>
              </a:rPr>
              <a:t>Change page layout using PnP PowerShell. </a:t>
            </a:r>
          </a:p>
          <a:p>
            <a:pPr lvl="1"/>
            <a:endParaRPr lang="en-US"/>
          </a:p>
          <a:p>
            <a:pPr lvl="1"/>
            <a:endParaRPr lang="en-US"/>
          </a:p>
          <a:p>
            <a:endParaRPr lang="en-US"/>
          </a:p>
        </p:txBody>
      </p:sp>
    </p:spTree>
    <p:extLst>
      <p:ext uri="{BB962C8B-B14F-4D97-AF65-F5344CB8AC3E}">
        <p14:creationId xmlns:p14="http://schemas.microsoft.com/office/powerpoint/2010/main" val="2103609480"/>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D8665D-5A50-4F07-9D33-48CCD3FD74C7}"/>
              </a:ext>
            </a:extLst>
          </p:cNvPr>
          <p:cNvSpPr>
            <a:spLocks noGrp="1"/>
          </p:cNvSpPr>
          <p:nvPr>
            <p:ph type="title"/>
          </p:nvPr>
        </p:nvSpPr>
        <p:spPr/>
        <p:txBody>
          <a:bodyPr/>
          <a:lstStyle/>
          <a:p>
            <a:r>
              <a:rPr lang="en-US"/>
              <a:t>Demo</a:t>
            </a:r>
          </a:p>
        </p:txBody>
      </p:sp>
      <p:sp>
        <p:nvSpPr>
          <p:cNvPr id="5" name="Rectangle 4">
            <a:extLst>
              <a:ext uri="{FF2B5EF4-FFF2-40B4-BE49-F238E27FC236}">
                <a16:creationId xmlns:a16="http://schemas.microsoft.com/office/drawing/2014/main" id="{00F46602-B06F-46C1-912D-C12271F48CF5}"/>
              </a:ext>
            </a:extLst>
          </p:cNvPr>
          <p:cNvSpPr/>
          <p:nvPr/>
        </p:nvSpPr>
        <p:spPr>
          <a:xfrm>
            <a:off x="5381625" y="2951946"/>
            <a:ext cx="4351780" cy="954107"/>
          </a:xfrm>
          <a:prstGeom prst="rect">
            <a:avLst/>
          </a:prstGeom>
        </p:spPr>
        <p:txBody>
          <a:bodyPr wrap="square">
            <a:spAutoFit/>
          </a:bodyPr>
          <a:lstStyle/>
          <a:p>
            <a:r>
              <a:rPr lang="en-US" sz="2800">
                <a:ea typeface="+mn-lt"/>
                <a:cs typeface="+mn-lt"/>
              </a:rPr>
              <a:t>Introduction to SharePoint Framework (SPFx)</a:t>
            </a:r>
          </a:p>
        </p:txBody>
      </p:sp>
    </p:spTree>
    <p:extLst>
      <p:ext uri="{BB962C8B-B14F-4D97-AF65-F5344CB8AC3E}">
        <p14:creationId xmlns:p14="http://schemas.microsoft.com/office/powerpoint/2010/main" val="2537971250"/>
      </p:ext>
    </p:extLst>
  </p:cSld>
  <p:clrMapOvr>
    <a:masterClrMapping/>
  </p:clrMapOvr>
  <p:transition>
    <p:fade/>
  </p:transition>
</p:sld>
</file>

<file path=ppt/theme/theme1.xml><?xml version="1.0" encoding="utf-8"?>
<a:theme xmlns:a="http://schemas.openxmlformats.org/drawingml/2006/main" name="Theme1 Baselin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heme1 Baseline" id="{109AA3EF-B71E-47F9-A71E-892901EDE286}" vid="{0BD6AB12-45D4-4F69-8C40-BDEF9C054BF4}"/>
    </a:ext>
  </a:extLst>
</a:theme>
</file>

<file path=ppt/theme/theme2.xml><?xml version="1.0" encoding="utf-8"?>
<a:theme xmlns:a="http://schemas.openxmlformats.org/drawingml/2006/main" name="1_9-51052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Confidential_Template.potx" id="{047CD1FD-0987-4156-A544-A9C558F6B546}" vid="{06A5ED89-57C8-4AD7-8D30-72B1E918141C}"/>
    </a:ext>
  </a:extLst>
</a:theme>
</file>

<file path=ppt/theme/theme3.xml><?xml version="1.0" encoding="utf-8"?>
<a:theme xmlns:a="http://schemas.openxmlformats.org/drawingml/2006/main" name="White Template">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5" id="{BD055CA6-169E-443C-9375-16F96A5E5348}" vid="{78346426-A43C-4280-AEC2-97A9BBDC32D9}"/>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B71B1F068AAB224FAE7DB4CDFA80525A" ma:contentTypeVersion="5" ma:contentTypeDescription="Create a new document." ma:contentTypeScope="" ma:versionID="440342402f1012a0f1064e75f404a778">
  <xsd:schema xmlns:xsd="http://www.w3.org/2001/XMLSchema" xmlns:xs="http://www.w3.org/2001/XMLSchema" xmlns:p="http://schemas.microsoft.com/office/2006/metadata/properties" xmlns:ns2="a0deddf0-f628-451c-a763-2edd5c6ccf46" xmlns:ns3="75c92904-f576-44db-8133-88c65665be3e" targetNamespace="http://schemas.microsoft.com/office/2006/metadata/properties" ma:root="true" ma:fieldsID="6c200b40ccbfd0552afa4674b2ee67d2" ns2:_="" ns3:_="">
    <xsd:import namespace="a0deddf0-f628-451c-a763-2edd5c6ccf46"/>
    <xsd:import namespace="75c92904-f576-44db-8133-88c65665be3e"/>
    <xsd:element name="properties">
      <xsd:complexType>
        <xsd:sequence>
          <xsd:element name="documentManagement">
            <xsd:complexType>
              <xsd:all>
                <xsd:element ref="ns2:MediaServiceMetadata" minOccurs="0"/>
                <xsd:element ref="ns2:MediaServiceFastMetadata" minOccurs="0"/>
                <xsd:element ref="ns2:MediaServiceDateTaken"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0deddf0-f628-451c-a763-2edd5c6ccf4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5c92904-f576-44db-8133-88c65665be3e"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FAD7A4E-AAE2-43F4-9C00-5E32B6E6B3A6}">
  <ds:schemaRefs>
    <ds:schemaRef ds:uri="http://schemas.microsoft.com/sharepoint/v3/contenttype/forms"/>
  </ds:schemaRefs>
</ds:datastoreItem>
</file>

<file path=customXml/itemProps2.xml><?xml version="1.0" encoding="utf-8"?>
<ds:datastoreItem xmlns:ds="http://schemas.openxmlformats.org/officeDocument/2006/customXml" ds:itemID="{5D82727C-CD81-44BC-B5DA-2B00EA4B19AB}">
  <ds:schemaRefs>
    <ds:schemaRef ds:uri="http://schemas.microsoft.com/office/2006/documentManagement/types"/>
    <ds:schemaRef ds:uri="http://purl.org/dc/elements/1.1/"/>
    <ds:schemaRef ds:uri="http://www.w3.org/XML/1998/namespace"/>
    <ds:schemaRef ds:uri="http://purl.org/dc/dcmitype/"/>
    <ds:schemaRef ds:uri="http://purl.org/dc/terms/"/>
    <ds:schemaRef ds:uri="http://schemas.microsoft.com/office/infopath/2007/PartnerControls"/>
    <ds:schemaRef ds:uri="a0deddf0-f628-451c-a763-2edd5c6ccf46"/>
    <ds:schemaRef ds:uri="http://schemas.openxmlformats.org/package/2006/metadata/core-properties"/>
    <ds:schemaRef ds:uri="75c92904-f576-44db-8133-88c65665be3e"/>
    <ds:schemaRef ds:uri="http://schemas.microsoft.com/office/2006/metadata/properties"/>
  </ds:schemaRefs>
</ds:datastoreItem>
</file>

<file path=customXml/itemProps3.xml><?xml version="1.0" encoding="utf-8"?>
<ds:datastoreItem xmlns:ds="http://schemas.openxmlformats.org/officeDocument/2006/customXml" ds:itemID="{E624B0C6-4AB8-4B46-B7A5-AA0BE9FEE1B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0deddf0-f628-451c-a763-2edd5c6ccf46"/>
    <ds:schemaRef ds:uri="75c92904-f576-44db-8133-88c65665be3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3</TotalTime>
  <Words>2438</Words>
  <Application>Microsoft Office PowerPoint</Application>
  <PresentationFormat>Widescreen</PresentationFormat>
  <Paragraphs>282</Paragraphs>
  <Slides>31</Slides>
  <Notes>31</Notes>
  <HiddenSlides>0</HiddenSlides>
  <MMClips>0</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31</vt:i4>
      </vt:variant>
    </vt:vector>
  </HeadingPairs>
  <TitlesOfParts>
    <vt:vector size="42" baseType="lpstr">
      <vt:lpstr>Arial</vt:lpstr>
      <vt:lpstr>Calibri</vt:lpstr>
      <vt:lpstr>Consolas</vt:lpstr>
      <vt:lpstr>Segoe UI</vt:lpstr>
      <vt:lpstr>Segoe UI Light</vt:lpstr>
      <vt:lpstr>Segoe UI Semibold</vt:lpstr>
      <vt:lpstr>Segoe UI Semilight</vt:lpstr>
      <vt:lpstr>Wingdings</vt:lpstr>
      <vt:lpstr>Theme1 Baseline</vt:lpstr>
      <vt:lpstr>1_9-51052_Microsoft_Ready_Template_Light</vt:lpstr>
      <vt:lpstr>White Template</vt:lpstr>
      <vt:lpstr>Extend and Customize SharePoint</vt:lpstr>
      <vt:lpstr>SharePoint Framework web parts</vt:lpstr>
      <vt:lpstr>Introduction to SharePoint Framework </vt:lpstr>
      <vt:lpstr>SharePoint Framework development tools &amp; libraries</vt:lpstr>
      <vt:lpstr>SharePoint client-side web parts</vt:lpstr>
      <vt:lpstr>Office UI Fabric React components in SharePoint client-side web part</vt:lpstr>
      <vt:lpstr>Office UI Fabric React components in SharePoint client-side web part</vt:lpstr>
      <vt:lpstr>Single part app pages </vt:lpstr>
      <vt:lpstr>Demo</vt:lpstr>
      <vt:lpstr>SharePoint Framework extensions</vt:lpstr>
      <vt:lpstr>SharePoint Framework extensions </vt:lpstr>
      <vt:lpstr>The Application Customizer extension</vt:lpstr>
      <vt:lpstr>The ListView Command Set extension</vt:lpstr>
      <vt:lpstr>The Field Customizer extension </vt:lpstr>
      <vt:lpstr>Demo</vt:lpstr>
      <vt:lpstr>Package and deploy a SPFx solution</vt:lpstr>
      <vt:lpstr>Prepare a package for deployment </vt:lpstr>
      <vt:lpstr>Package a solution </vt:lpstr>
      <vt:lpstr>Tenant-scoped solution deployment</vt:lpstr>
      <vt:lpstr>Domain isolated web parts</vt:lpstr>
      <vt:lpstr>Optimize SharePoint Framework builds for production</vt:lpstr>
      <vt:lpstr>Demo</vt:lpstr>
      <vt:lpstr>Consumption of Microsoft Graph and third-party APIs</vt:lpstr>
      <vt:lpstr>Use the MSGraphClient to connect to Microsoft Graph</vt:lpstr>
      <vt:lpstr>Understand AadHttpClient </vt:lpstr>
      <vt:lpstr>Grant permissions to consume a third-party API</vt:lpstr>
      <vt:lpstr>Branding and theming in SharePoint</vt:lpstr>
      <vt:lpstr>SharePoint site theming  </vt:lpstr>
      <vt:lpstr>SharePoint site theming </vt:lpstr>
      <vt:lpstr>Site design and site scripts</vt:lpstr>
      <vt:lpstr>Site design and site scripts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Extend and Customize SharePoint</dc:title>
  <dc:creator>Julie Descamp (CLEARWATER GROUP LLC)</dc:creator>
  <cp:lastModifiedBy>Julie Descamp (CLEARWATER GROUP LLC)</cp:lastModifiedBy>
  <cp:revision>1</cp:revision>
  <dcterms:created xsi:type="dcterms:W3CDTF">2020-07-22T18:16:24Z</dcterms:created>
  <dcterms:modified xsi:type="dcterms:W3CDTF">2020-07-22T19:31:33Z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0x010100B71B1F068AAB224FAE7DB4CDFA80525A</vt:lpwstr>
  </property>
</Properties>
</file>